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422" r:id="rId3"/>
    <p:sldId id="257" r:id="rId4"/>
    <p:sldId id="262" r:id="rId5"/>
    <p:sldId id="259" r:id="rId6"/>
    <p:sldId id="356" r:id="rId7"/>
    <p:sldId id="361" r:id="rId8"/>
    <p:sldId id="372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3" r:id="rId22"/>
    <p:sldId id="421" r:id="rId23"/>
    <p:sldId id="3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13"/>
    <p:restoredTop sz="95363" autoAdjust="0"/>
  </p:normalViewPr>
  <p:slideViewPr>
    <p:cSldViewPr snapToGrid="0">
      <p:cViewPr varScale="1">
        <p:scale>
          <a:sx n="62" d="100"/>
          <a:sy n="62" d="100"/>
        </p:scale>
        <p:origin x="36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2:31:40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13283 6258 0,'0'0'0,"0"0"0,0 0 0,0 0 0,38 0 0,-38 0 0,27 6 0,6-6 16,-1 5-16,1-5 16,-4 0-1,1-5-15,-6 5 16,5 5-1,7 10-15</inkml:trace>
  <inkml:trace contextRef="#ctx0" brushRef="#br0" timeOffset="2558.143">12868 6450 0,'0'0'0,"0"0"15,0 0-15,21-44 16,3 8 0,8-11-16,-2-1 15,-9 7 1,-12 17-16,-6 9 16,-3 1-1,0 8-15,0-3 16,0 0-1,0-6-15,0 3 16,0 3-16,0 1 16,0-1-1,0 3-15,0 0 16,0 6 0,0-3-16,0 0 15,0 3 1,0 0-16,0 0 15,0 3-15,0 0 16,0-3 0,0 0-16,0 0 15,0 0 1,0 0-16,0 0 16,0 0-1,0 0-15,0 18 16,3-18-16,0 0 15,-1 0 1,1 0-16,3-6 16,3 6-1,3-6-15,3 0 16,0 6-16,2 0 16,1 6-1,0 9-15,0 2 16,2 7-1,4-3-15,3-1 16,-1-5 0,4-6-16,0 3 15,2-6-15,-2-6 16,-1-3 0,4 0-16,-3-3 15,-1 6 1,-5 0-16,0 0 15,-4-6-15,1 6 16,0-6 0,-4 6-16,4-3 15,-3 6 1,0-3-16,-1 6 16,4 6-1,-3-3-15,3-3 16,-1 0-1,7-6-15,-3 0 16,2 0-16,4-6 16,0 3-1,-4 0-15,-2 0 16,0 0 0,-1 0-16,1-3 15,3 0-15,8 0 16,7-3-1,-1 0-15,3 1 16,-5 2 0,-7 6-16,-2 6 15,0 5 1,-4 4-16,-5-3 16,-3-3-16,-3-3 15,-1-3 1,1-3-16,9-9 15,5-6 1,7-3-16,-6 4 16,-7 2-1,-2 6-15,-6 6 16,-3 0-16,-1 0 16,-2 0-1,0 0-15,3 6 16,0-6-1,3 6-15,5-6 16,7 6 0,9 2-16,5 1 15,1-3 1,-7-6-16,1-3 16</inkml:trace>
  <inkml:trace contextRef="#ctx0" brushRef="#br0" timeOffset="9790.053">14733 6154 0,'0'0'0,"0"0"0,0 0 0,0 0 0,0 0 16,0 0-16,0 0 15,0 0-15,-29-6 16,26 0-1,0 6-15,0 0 16,0 0 0,0 0-16,3 0 15,0-6-15,0 6 16,0-6 0,0 6-16,-3-3 15,0 0 1,0 3-16,0 0 15,-3 0 1,0 0-16,-3-3 16,1 0-1,-1 1-15,0-1 16,0 3-16,-3-3 16,3 3-1,0 0-15,0 0 16,4 0-1,-1 0-15,0 0 16,0 0 0,0 3-16,0 0 15,0-1-15,-3 1 16,0 0 0,0 0-16,1 0 15,-4 3 1,-3 0-16,0 6 15,3 0-15,-3-3 16,4 3 0,2 2-1,0-2-15,3-6 16,0 6-16,3-6 16,3 0-1,0 0-15,0-6 16,0 0-16,0 0 15,15 32 1,-9-23-16,0 3 16,0 3-1,0-6-15,2 0 16,1-4 0,0 1-16,0 3 15,0-3-15,0 0 16,3-3-1,-1 0-15,4-3 16,0 0 0,-15 0-16,39-6 15,-16-3 1,4-3-16,0-5 16,-4 2-16,1-3 15,-6 0 1,-4-2-16,-5 5 15,-3-3 1,-3 6-16,-3 0 16,-3-2-16,-3 2 15,0 0 1,-2-3-16,-1 3 16,-3 0-1,-3 1-15,0 2 16,-3 3-1,1 0-15,-4 0 16,-3 0 0,-8 0-16,-7-3 15,-2 3-15</inkml:trace>
  <inkml:trace contextRef="#ctx0" brushRef="#br0" timeOffset="24328.508">15254 7882 0,'0'0'0,"0"0"16,0 0-16,0 0 15,0 0 1,0 0-16,0 0 16,0 0-16,0 0 15,0 0 1,0 0-16,0 0 16,39-3-1,-21 9-15,-1 3 16,1-3-1,3 0-15,-3 0 16,-1 0-16,4-12 16,0 6-1,0-6-15,-1 6 16,-2-6 0,0 6-16,0 0 15,-4 0 1,-2 0-16,0 0 15,0 0-15,-3 0 16,3 0 0,0 0-16,-4 0 15,4 0 1,0 6-16,0 0 16,3 0-1,0 0-15,-1-3 16,1-3-16,3-3 15,3-3 1,-1 0-16,-2 6 16,-3-6-1,-3 6-15,0 6 16,-1-6-16,1 6 16,3-6-1,3 0-15,0 0 16,2 0-1,-2 0-15,0 0 16,0 0 0,-1 6-16,1-3 15,0 0 1,0-3-16,8-3 16,7-6-16,2-3 15,1 6 1,-6-3-16,-7 3 15,-2 3 1,-3 3-16,-1 3 16,-2 0-16,0 0 15,0 0 1,0 3-16,-1-6 16,1 6-1,0-6-15,0 0 16,0 0-1,-1 0-15,1 0 16,0 0-16,3 0 16,0 0-1,2-6-15,10 6 16,5-9 0,7-3-16,2-5 15,-8 8 1,-7 0-16,-2 6 15,-3 3-15,-4 3 16,1 3 0,-3 3-16,-3-6 15,0 3 1,-1-1-16,-2 4 16,3-3-1,0-3-15,-3 0 16,2 0-16,4 0 15,3 3 1,6 0-16,2 0 16,10 0-1,-4-3-15,-2-3 16,-1-3 0,-2-3-16,-3 6 15,-7 0-15,-2 0 16,0 6-1,-3-3-15,-1 0 16,-2 0 0,0-3-16,3-3 15,0 0-15,2 0 16,-2-3 0,-3 6-16,3 0 15,0 6 1,2 0-16,4 0 15,3 0-15,3-4 16,2 4 0,1-6-16,-7 0 15,1 0 1,-3 0-16,-3 0 16,-4 0-1,-2 0-15,0 0 16,0 0-16,3 0 15,-1 0 1,1-6-16,3 1 16,0-1-1,-3 3-15,-1 0 16,-2 3 0,0 0-16,0 0 15,0 3-15,0-3 16,-1 0-1,4 0-15,0-3 16,6 0 0,2-3-16,7 0 15,0 0 1,-1 6-16,-2-6 16,-3 6-16,-4 0 15,1 0 1,-3 0-16,0 0 15,-1 0 1,-2 0-16,-3 0 16,0 0-1,-3 0-15,0 0 16,-1 0-16,1 0 16,-3 0-1,0 0-15,0 6 16,0-6-1,0 0-15,0 0 16,0 0 0,0 0-16,0 0 15,0 0-15,-1 0 16,1 0 0,3 0-16,0 0 15,0 0 1,0 0-16,0 0 15,0 0 1,0 0-16,-1 0 16,1 0-1,6-6-15,3 6 16,3-6-16,2 0 16,-2 3-1,0 3-15,-1 0 16,1 3-1,-3-3-15,0 3 16,-3-3-16,-1 0 16,-2 0-1,0-3-15,-3 0 16,-3 0 0,0 3-16,0 0 15</inkml:trace>
  <inkml:trace contextRef="#ctx0" brushRef="#br0" timeOffset="32586.89">15065 6201 0,'0'0'0,"0"0"0,0 0 0,0 0 16,0 0-16,0 0 15,0 0 1,12 33-16,-9-9 15,0 2 1,3 1-16,0-3 16,0-4-1,-1-5-15,1-6 16,0 3-16,-3-6 16,0 0-1,0 0-15,0-4 16,0-2-1,3 0-15,-6 0 16,62-17 0,15-10-16,21-11 15,8-1-15,4 7 16,-21 17 0,-21 6-16,-15 9 15,-3 6 1</inkml:trace>
  <inkml:trace contextRef="#ctx0" brushRef="#br0" timeOffset="74278.97">21459 18270 0,'0'0'0,"0"0"16,0 0-16,0 0 15,0 0 1,0 0-16,0 0 16,0 0-1,68-27-15,-17 1 16,-1 2 0,-6 9-16,-8 3 15,-6 9-15,-10 3 16,1 3-1,6 9-15,2 0 16,4 0 0,-1-3-16,1 3 15,-1-4 1,1 1-16,0 0 16,-1 3-16,1 0 15,-4 3 1,1-3-16,0-7 15,-1 4 1,4-9-16,5-3 16,10-3-1,-4 1-15,-6 5 16,-2 5-16,-6 1 16,-4 0-1,1 0-15,2 0 16,1-6-1,3 0-15,8-9 16,12-6-16,-2 10 16,-10-1-1,1 12 1,-4-1-16,-2 10 16,-4-3-16,-2 0 15,-4-3 1,4-3-16,0-6 15,2-3 1,10-3-16,5 0 16,6 0-16,-5 6 15,-4 0 1,-3 6-16,-5-6 16,-3 6-1,-4-3-15,-2-3 16,-4 0-1,1 3-15,0 3 16,0 0-16,-1 2 16,-2-2-1,3 6-15,8-6 16,10-3 0,17-6-16,6-3 15,3-6-15,-6 12 16,-6 0-1,4 0-15,2 9 16,12-3 0,-3-3-16,0 0 15</inkml:trace>
  <inkml:trace contextRef="#ctx0" brushRef="#br0" timeOffset="79244.295">20642 18217 0,'0'0'0,"0"0"0,0 0 0,-29 20 0,23-14 0,3-3 16,0 0-16,3-3 15,0 0 1,0 0-16,-3 6 16,0-6-1,3 6-15,0-6 16,0 6 0,0-6-16,0 0 15,0 0 1,0 0-16,59-6 15,-35 0-15,-1 6 16,1 0 0,-3 6-16,0-6 15,-1 6 1,1-3-16,0-3 16,-4 0-16,1 0 15,0-3 1,-3 3-16,-3 0 15,0 0 1,-4 0-16,4 0 16,0 0-1,0 0-15,3 0 16,-3 0-16,-1 0 16,-2 0-1,3 0-15,3 0 16,9 3-1,5 0-15</inkml:trace>
  <inkml:trace contextRef="#ctx0" brushRef="#br0" timeOffset="92391.603">5435 6192 0,'0'0'0,"0"0"0,0 0 0,0 0 0,-47-11 0,11 11 15,-5 14-15,-7 10 16,-5 26 0,6 10-16,5 8 15,13-15 1,11 9-16,6-6 16,0-8-1,6-4-15,6-11 16,0 2-16,12-8 15,0-7 1,12 4-16,17-9 16,12-3-1,1 0-15,-1-9 16,-12-3 0,1-3-16,5-3 15,7-6-15,5-6 16,0-9-1,0 1-15,-17-7 16,-7-2 0,-5-1-16,-12-2 15,-7-7 1,-5-5-16,0 0 16,-18 5-16,-5-2 15,-13 3 1,-11 2-16,-7 7 15,-11 11 1,6 12-16,-1 0 16</inkml:trace>
  <inkml:trace contextRef="#ctx0" brushRef="#br0" timeOffset="93142.258">5559 6891 0,'0'0'0,"0"0"15,-35 0-15,11 0 16,-11 6-16,-19 20 16,-11 4-1,-6 14-15,12 22 16,6 5-1,11 3-15,13-15 16,-1-6 0,12-9-16,12-2 15,1-7-15,10 10 16,19 17 0,18 21-16,23-6 15,12-9 1,-6-24-16,-6-23 15,0-21 1,30-18-16,11-20 16,-5-13-16,-24-14 15,-24-6 1,-11-3-16,-25 0 16,-5 0-1,-24-3-15,-11 6 16,-25 3-1,-23 15-15,-6 20 16,0 27-16,-11 15 16</inkml:trace>
  <inkml:trace contextRef="#ctx0" brushRef="#br0" timeOffset="93558.989">5115 6997 0,'0'0'0,"0"0"16,-35 12-1,-12-6-15,-42-3 16,-24-6 0,7 0-16,-7 3 15,-29 12-15,6 21 16,17 23 0</inkml:trace>
  <inkml:trace contextRef="#ctx0" brushRef="#br0" timeOffset="94276.346">3280 6660 0,'0'0'0,"0"0"0,0 0 15,0 0-15,-30 50 16,-11 45 0,-18 68-16,-18 44 15,0 0-15,12-35 16,11-45 0,7-38-16,12-30 15,11-26 1,12-10-16,6-11 15,6-12 1,0 0-16,36-68 16,23-38-16</inkml:trace>
  <inkml:trace contextRef="#ctx0" brushRef="#br0" timeOffset="94541.789">3168 6743 0,'0'0'0,"0"0"0,11-27 15,-11 21 1,0 0-16,0 6 16,0 0-1,0 0-15,0 0 16,24 71 0,6 12-16,23 56 15,6 36 1,0 3-16,-5-24 15,-19-27-15,-5-33 16,-12-28 0,-1-16-16,-11-18 15,0-5 1</inkml:trace>
  <inkml:trace contextRef="#ctx0" brushRef="#br0" timeOffset="95225.635">3008 7530 0,'0'0'0,"0"0"0,0 0 16,0 0-1,0 0-15,0 0 16,0 0-16,0 0 16,0 0-1,0 0-15,0 0 16,0 0 0,0 0-16,35-9 15,-17 3 1,6-5-16,23 2 15,6-3-15,1 0 16,-1 0 0,-6 6-1,-11 0-15,-1 0 16,-11-3-16,0 4 16,-13 5-16,1-6 15,0 6 1,-6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2:49:25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26273 11949 0,'0'0'0,"0"0"0,0 0 0,0 0 0,0 0 15,0 0 1,-33-12-16,30 12 16,0 0-1,0 0-15,0 0 16,0 0-16,0 0 16,0 0-1,3 0-15,0 0 16,0 0-1,0 0-15,0 0 16,80-12 0,-50 6-16,0 3 15,-1 0 1,4 3-16,2 3 16,1 0-16,-4-3 15,4-3 1,-1 3-16,1 0 15,-1 0 1,4 3-16,-4 3 16,-2 0-16,0 0 15,-1 0 1,4 0-16,-1-1 16,1-2-1,-7-3-15,1 0 16,-6 0-16,-1 3 15,1 0 1,3 0-16,2-3 16,4 0-1,2-3-15,1 0 16,-1 0 0,-2 3-16,-3-3 15,2 3 1,4 0-16,2 0 15,7 0-15,11-2 16,15-7 0,6 9-16,-3 0 15,-9 0 1,-12 9-16,-5 2 16</inkml:trace>
  <inkml:trace contextRef="#ctx0" brushRef="#br0" timeOffset="2298.23">21554 13348 0,'0'0'0,"0"0"16,0 0-1,0 0-15,0 0 16,12-32 0,-9 26-16,3 6 15,0 0-15,3 0 16,5 0 0,-14 0-16,48 9 15,-13-9 1,1-3-16,2-3 15,7 6 1,2-6-16,0 6 16,1 0-16,5 6 15,3-6 1,6 0-16,9-12 16,21 0-1,3-8-15,-15 5 16,-15 6-16,-12 3 15,-8 6 1,-4 3-16,12 0 16,16 3-1,8-3-15,-3-3 16,-12 0 0,-6-3-16,-3 0 15,-8 3-15,2 0 16,12 3-1,6 0-15,0 0 16,-2-3 0,-1 0-16,-3 0 15,9 0 1,24-3-16,6 0 16,-13 0-1,-11 0-15,-8 3 16,8 3-16,11 0 15,7 0 1,-3 0-16,-9-3 16,-9 6-16,9-6 15,9 0 1,-1 0-16,-11 0 16,-8 0-1,-7 6-15,6-6 16,15 5-1,11-5-15,-5-5 16,-9-1 0,-3-9-16,9-3 15,9-3-15,-7 4 16,-19 11 0,-19 0-16,-12 6 15,-5 6 1,2-6-16,-2 6 15,6-6 1,14 0-16,12 0 16,3 0-16,6 5 15,9 4 1,29 3-16,51-6 16,-12 0-1,0-6-15,9-12 16,-47 9-1,-28-3-15</inkml:trace>
  <inkml:trace contextRef="#ctx0" brushRef="#br0" timeOffset="3214.866">22090 14405 0,'0'0'0,"0"0"0,0 0 15,0 0 1,0 0-16,0 0 16,0 0-1,-9-33-15,-18 19 16,-8 8-16,-7-3 15,-2 6 1,0 3-16,5 3 16,4 0-1,5 3-15,6 0 16,9 8-16,4 4 16,2 26-1,3 45-15,6 41 16,0 69-1,0-1-15,0-53 16,0-30 0,0-14-16,0-15 15,0-24 1,3-12-16,3-11 16,8-1-1,7-11-15,6 3 16,17-4-16,12-5 15,7 3 1,-16-13-16,-6-5 16,-2-3-1</inkml:trace>
  <inkml:trace contextRef="#ctx0" brushRef="#br0" timeOffset="4031.696">22726 14532 0,'0'0'0,"0"0"16,0 0-16,0 0 15,0 0-15,-3-41 16,3 11-1,0-8-15,-6 5 16,-5 1 0,-4 8-16,-3 3 15,-3 15-15,-2 12 16,-10 6 0,-8 9-16,-1 17 15,10 12 1,14 10-16,15-16 15,15-2 1,11-7-16,7-11 16,0-12-16,-1-12 15,4-12 1,-1-12-16,-5-3 16,-9-5-1,-6 11-15,-7 3 16,-2 4-1,3 5-15,-3 0 16,0 3-16,0 6 16,0 6-1,0 6-15,0 14 16,3 16 0,6 11-16,9 6 15,8 0 1,7-8-16</inkml:trace>
  <inkml:trace contextRef="#ctx0" brushRef="#br0" timeOffset="5547.881">23754 14038 0,'0'0'16,"0"0"-16,0 0 15,0 0-15,-24-33 16,21 22-1,3 5-15,0 6 16,0 0-16,0 0 16,-9 77-1,0 0-15,0-6 16,3-15 0,3-12-16,0-14 15,3-10 1,0-8-16,0-6 15,3-3-15,0-3 16,3 0 0,-6 0-16,36-6 15,2 0 1,7 3-16,-1 6 16,-3 6-1,-8 0-15,-12 15 16,-6 2-16,-15 7 15,-15 0 1,-27 17-16,-8-6 16,-3-5-1,-1-13-15,10-5 16,9-12-16,8-9 16,9-6-1,15-12-15,18-20 16,26-18-1</inkml:trace>
  <inkml:trace contextRef="#ctx0" brushRef="#br0" timeOffset="6113.978">22815 15387 0,'0'0'15,"-27"-26"-15,7 5 16,-7-3-16,-8 4 16,-16 2-16,-5 18 15,-9 24 1,6 11-16,11 15 15,16 27 1,20-6-16,27-8 16,44 2-1,21-18-15,6-32 16,-3-15-16</inkml:trace>
  <inkml:trace contextRef="#ctx0" brushRef="#br0" timeOffset="6669.233">23715 15559 0,'0'0'0,"0"0"16,0 0-16,-27-38 15,13 26-15,-4-3 16,-3-3 0,-3 9-16,-5 3 15,-1 6 1,1 9-16,-10 21 16,1 23-1,8 12-15,18-3 16,24-11-16,12-19 15,5-8 1,-2-21 0,3-9-16,8-21 15,12-32-15,-2-24 16,-13 0 0,-11 1-16,-9 8 15,-9 8-15,-3 16 16,0 12-1,-3 5-15,0 18 16,0-2 0,3 11-16,-3 6 15,0 12 1,0 20-16,-3 45 16,-3 44-1,3 1-15,12-13 16,8-32-16,4-15 15</inkml:trace>
  <inkml:trace contextRef="#ctx0" brushRef="#br0" timeOffset="7197.969">24301 14384 0,'0'0'0,"0"0"0,0 0 16,0 0 0,0 0-16,0 0 15,30 0 1,-1 6-16,4-6 15,-3 6 1,-4-6-16,-2 9 16,0-3-16,-1 3 15,1 0 1,3 11-16,-4 4 16,-5 9-1,-3 5-15,-3 24 16,-3 9-16,-1 12 15,1 32 1,3-5-16,-3-9 16,3-10-1,-6-17-15,0-3 16,-6 0 0,-12 6-16,-12-3 15,-8-15 1,-7 1-16,-20-16 15,-30-14-15,21-21 16,15-12 0</inkml:trace>
  <inkml:trace contextRef="#ctx0" brushRef="#br0" timeOffset="7780.652">24621 14147 0,'0'0'0,"0"0"0,0 0 15,0 0 1,29-14-16,-8 8 16,18-6-1,14 0-15,9-9 16,-6 9 0,-8 7-16,-13 5 15,1-6-15,-1 3 16</inkml:trace>
  <inkml:trace contextRef="#ctx0" brushRef="#br0" timeOffset="8214.112">25399 13911 0,'0'0'0,"0"0"15,0 0-15,0 0 16,0 0-1,0 0-15,0 0 16,-26 121 0,2 45-16,0 26 15</inkml:trace>
  <inkml:trace contextRef="#ctx0" brushRef="#br0" timeOffset="9347.224">25524 14843 0,'0'0'0,"0"0"16,0 0-16,0 0 15,0 0 1,0 0-16,44-12 16,-5 6-1,23-3-15,3 0 16,-6 6-1,-9-2-15,-8 5 16,-4 5-16,-2 1 16,-3 6-1</inkml:trace>
  <inkml:trace contextRef="#ctx0" brushRef="#br0" timeOffset="9597.253">25447 15278 0,'0'0'16,"0"0"-16,0 0 0,0 0 15,15-39 1,20 25-16,21-10 15,27 6 1,24-8-16,5 8 16,-11 3-1,-6 3-15</inkml:trace>
  <inkml:trace contextRef="#ctx0" brushRef="#br0" timeOffset="9980.291">27563 13979 0,'0'0'0,"0"0"15,0 0-15,-14-30 16,11 30-1,3 0-15,0 0 16,-48 136-16,25-17 16,5 29-1,6 6-15,3-4 16</inkml:trace>
  <inkml:trace contextRef="#ctx0" brushRef="#br0" timeOffset="10379.941">26746 15035 0,'0'0'0,"0"0"15,0 0-15,-29-23 16,23 14-16,3 3 16,3 6-1,0 0-15,71-21 16,12 3-1,47 12-15,63-11 16,5-4 0,36-12-16,-36 1 15,0-4-15,-29 4 16,-56 23 0,-25 9-16</inkml:trace>
  <inkml:trace contextRef="#ctx0" brushRef="#br0" timeOffset="11597.409">26983 16071 0,'0'0'0,"0"0"0,-12-32 15,12 8 1,0-15-16,-3-14 16,0 3-1,-5 2-15,-7 10 16,-15 8 0,-14 10-16,-7 17 15,1 12-15,-3 17 16,8 13-1,13 8-15,20-6 16,12-2 0,6-12-16,12 5 15,14-20-15,10-12 16,8-12 0,12-26-16,9-33 15,-6-12 1,-11-9-16,-13 0 15,-11 15 1,-15 6-16,-4 15 16,-5 12-16,-6 14 15,-3 6 1,-3 10-16,-2 5 16,-1 0-1,3 9-15,6 0 16,0 0-1,0 0-15,-54 86 16,31-12-16,-1 14 16,6 1-1,9-15-15,9-18 16,9-5 0,6-7-16,6-11 15,3-4-15,-1-14 16,7 0-1,2-9-15,4-9 16,2-9 0,1-6-16,-7-8 15,-2-4 1,0-3-16,-7-2 16,-5-4-16,-6 4 15,-6 2 1,-6 16-16,-3 2 15,-3 9 1,-6 6-16,12 0 16,-56 30-1,14 5-15,10 9 16,17 7-16,15-13 16,12 1-1,20-1-15,4-2 16,2-22-1,1-8-15,2-12 16,13-14-16,26-36 16,14-33-1</inkml:trace>
  <inkml:trace contextRef="#ctx0" brushRef="#br0" timeOffset="11838.924">27948 15349 0,'0'0'0,"0"0"15,0 0-15,-26-33 16,20 27 0,0 6-16,0 0 15,6 0 1,0 0-16,-65 66 16,20 13-1,4 19-15,20 3 16,18-24-1,15-18-15,9-15 16,8-14-16,4-15 16,0-3-1</inkml:trace>
  <inkml:trace contextRef="#ctx0" brushRef="#br0" timeOffset="12122.956">27575 15598 0,'0'0'0,"0"0"0,0 0 15,0 0 1,0 0-16,0 0 16,48-6-16,-1 0 15,6 6 1,4 6-16,2 0 16</inkml:trace>
  <inkml:trace contextRef="#ctx0" brushRef="#br0" timeOffset="12446.846">28434 15376 0,'0'0'0,"0"0"0,0 0 16,0 0-16,-51-3 15,-2 29 1,-33 57-16,9 33 16,30 5-16,29-18 15,24-14 1,18-6-1,14-27-15,22-17 16,11-13-16</inkml:trace>
  <inkml:trace contextRef="#ctx0" brushRef="#br0" timeOffset="12713.857">28851 15387 0,'0'0'0,"-18"-32"16,7 20-16,-7 0 15,-12 12 1,-20 24-16,-30 50 16,-24 47-1,10 21-15,14-14 16,26-31-16,22-26 15,20-26 1,12-19-16,6-14 16,3-9-16</inkml:trace>
  <inkml:trace contextRef="#ctx0" brushRef="#br0" timeOffset="12946.844">28827 15263 0,'0'0'0,"0"0"0,0 0 15,-2 30-15,-10 32 16,-6 47 0,6 13-16,3-10 15,6-29 1,6-18-16,0-9 15,-3 4-15,-3 11 16</inkml:trace>
  <inkml:trace contextRef="#ctx0" brushRef="#br0" timeOffset="13163.172">28466 15893 0,'0'0'0,"0"0"16,-9-29-16,15 20 16,6-6-1,3 9-15,12-6 16,17-2 0,9-4-16,4 12 15,-7 0-15,-6 6 16,-2 3-1</inkml:trace>
  <inkml:trace contextRef="#ctx0" brushRef="#br0" timeOffset="13430.866">29044 15399 0,'0'0'0,"0"0"15,0 0-15,0 0 16,0 0-16,59-6 16,-12 33-1,3 35-15,-14 48 16,-30 32-1,-39 47-15,-32 42 16</inkml:trace>
  <inkml:trace contextRef="#ctx0" brushRef="#br0" timeOffset="14213.962">26687 16453 0,'0'0'0,"0"0"0,0 0 16,0 0-1,0 0-15,0 0 16,0 0 0,0 0-16,30-6 15,5 12 1,16-6-16,11 0 15,0 0-15,12 0 16,9 0 0,-3 0-16,-3 0 15,-6 0 1,-12 0-16,-3 0 16,9 0-1,6 0-15,3-6 16,-8 6-1,-7-6-15,-9 6 16,-5 0-16,-4 0 16,0 0-1,4 6-15,11-6 16,3 6 0,3-6-16,-2 0 15,-4 0 1,6 0-16,15 0 15,21 0-15,2 0 16,-8 9 0,-9 0-16</inkml:trace>
  <inkml:trace contextRef="#ctx0" brushRef="#br0" timeOffset="14966.148">28280 14766 0,'0'0'0,"0"0"0,0 0 16,0 0 0,0 0-16,0 0 15,0 0 1,0 0-16,0 0 16,41-6-16,-8 6 15,11 0 1,27-6-16,18 6 15,9-9 1,-3 3-16,-16 12 16,-5 9-1</inkml:trace>
  <inkml:trace contextRef="#ctx0" brushRef="#br0" timeOffset="15299.773">29822 14020 0,'0'0'0,"0"0"15,0 0-15,0 0 16,0 0-16,0 0 15</inkml:trace>
  <inkml:trace contextRef="#ctx0" brushRef="#br0" timeOffset="15595.78">29508 14059 0,'0'0'0,"0"0"16,0 0-16,0 0 15,0 0-15,-17 29 16,14 22-1,6 46-15,0 63 16,0 12 0,11-18-16,-5-9 15,-12-27 1,-6-12-16,3-14 16,6-24-16,9-11 15,9-4 1,6-9-16,5-11 15,4-10 1,-1-8-16,-2-15 16,0 0-16,-1 0 15</inkml:trace>
  <inkml:trace contextRef="#ctx0" brushRef="#br0" timeOffset="16320.16">29464 14059 0,'0'0'0,"0"0"0,0 0 15,0 0-15,0 0 16,41 11-16</inkml:trace>
  <inkml:trace contextRef="#ctx0" brushRef="#br0" timeOffset="16921.981">29354 14109 0,'0'0'0,"0"0"16,0 0-16,0 0 16,0 0-1,0 0-15,0 0 16,57-39-1,-22 19-15</inkml:trace>
  <inkml:trace contextRef="#ctx0" brushRef="#br0" timeOffset="17784.044">30092 13372 0,'0'0'0,"0"0"0,0 0 16,0 0 0,0 0-16,0 0 15,0 39-15,0 32 16,5 32 0,4-5-16,3-3 15,-3-22 1,-3-19-16,-3-16 15,-3-8 1,0-9-16,0-7 16,0-5-16,0-6 15,0 3 1,0-6-16,0 0 16,0 0-1,0 0-15,0 0 16,0 0-16,0 0 15,-9-65 1,-3 41-16,-6-2 16,-2 5-1,-1 3-15,0 6 16,1 12 0,-4 6-16,-18 21 15,-2 23 1,3 15-16,8-3 15,18-11 1,12-13-16,9-5 16,15-1-16,6-5 15,11-9 1,12-12-16,4-12 16,-10-9-1,-14-3-15,-18 6 16,-12 6-1</inkml:trace>
  <inkml:trace contextRef="#ctx0" brushRef="#br0" timeOffset="18572.53">31367 15349 0,'0'0'0,"0"0"16,0 0-1,3-39-15,0 19 16,0-7 0,-3-2-16,-3 8 15,-3-3 1,-2-2-16,-1 2 15,-3 3-15,0 6 16,0 6 0,3 4-16,9 5 15,0 0 1,-38 50-16,23 0 16,6 12-16,9-14 15,12-7 1,3-11-16,5-13 15,1-11 1,3-12-16,5-14 16,7-19-1,-3-5-15,-13 5 16,-5 19-16,-6 5 16,-3 6-1,-3 9-15,0 9 16,3 15-1,9 14-15,11 12 16,13 10 0</inkml:trace>
  <inkml:trace contextRef="#ctx0" brushRef="#br0" timeOffset="19283.075">30906 14032 0,'0'0'0,"0"0"0,0 0 15,62 0-15,9 0 16,32-12 0,7-3-16,-12 4 15,-4-13 1,-5-6-16</inkml:trace>
  <inkml:trace contextRef="#ctx0" brushRef="#br0" timeOffset="19829.044">31871 13393 0,'0'0'0,"0"0"15,0 0-15,0 0 16,0 0 0,-6 26-16,3 25 15,-3 26-15,-3 0 16,0-3-1,3-9-15,0-9 16,3-9 0,3-14-16,3-7 15,0-14 1,3-9-16,-6-3 16,33-12-1,2-5-15,4 5 16,-1 3-16,-2 3 15,-4 9 1,-2 6-16,-3 12 16,-4 5-1,-5 7-15,-9-7 16,-9-8-16,-9-6 16,-18 9-1,-8-9-15,-7 5 16,1-5-1,2-3-15,4-3 16,-1 6 0</inkml:trace>
  <inkml:trace contextRef="#ctx0" brushRef="#br0" timeOffset="20428.228">29642 15151 0,'0'0'0,"0"0"0,0 0 15,0 0 1,0 0-16,-15-27 16,18 21-16,6 6 15,11-6 1,16 0-16,14-3 16,3 1-1,-2-1-15,-7 9 16,1 9-1,5 8-15</inkml:trace>
  <inkml:trace contextRef="#ctx0" brushRef="#br0" timeOffset="20893.692">30604 15074 0,'0'0'0,"0"0"0,-45-39 15,22 30-15,-7-2 16,-6 5-1,1 9-15,-1 8 16,7 16 0,8 20-16,15 7 15,18 11 1,18-3-16,26-6 16,30-17-16,17-19 15</inkml:trace>
  <inkml:trace contextRef="#ctx0" brushRef="#br0" timeOffset="21695.153">32386 13917 0,'0'0'0,"0"0"16,0 0-16,35 0 16,-11 0-1,0 0-15,5-6 16,-5 6-16,-3-6 16,-4 6-1,-5 0-15,-3 0 16,-3 0-1,0 0-15,0 6 16,3 17 0,0 16-16,0 20 15,-1 33 1,1 20-16,0 27 16,0-8-16,0-4 15,-3-24 1,0 16-16,0-16 15,-3-20 1,0-18-16,-3-14 16,0-13-1,0-8-15,0-10 16,0 1-16,-3-3 16,0-3-1,-6-4-15,-9 10 16,-35-3-1,-60 6-15,-135 26 16,-81 18-16</inkml:trace>
  <inkml:trace contextRef="#ctx0" brushRef="#br0" timeOffset="24579.811">27250 16598 0,'0'0'0,"0"0"0,-33-3 0,27 3 0,0-3 15,3 0-15,0 0 16,0 0-1,0 0-15,0-3 16,-2 6 0,-1-6-16,0 6 15,-3-6 1,3 6-16,0-6 16,0 6-1,3 0-15,0 0 16,0 0-16,0 0 15,3 0 1,0 0-16,-3 0 16,3 0-1,-3 0-15,0 0 16,0 0-16,0 0 16,0 0-1,0 0-15,3 0 16,0 0-1,0 0-15,0 0 16,0 0 0,0 0-16</inkml:trace>
  <inkml:trace contextRef="#ctx0" brushRef="#br0" timeOffset="26299.713">25497 13449 0,'0'0'0,"0"0"0,0 0 15,0 0 1,-35 6-16,26-6 16,0-3-1,-6-6-15,-3-9 16,1 1-1,-4-16-15,-3-8 16,9-4-16,6-2 16,4-6-1,2-1 1,0-14-16,0 9 16,0-3-16,0-3 15,0-3 1,3 3-16,3-6 15,3-6-15,0 3 16,2-3 0,1 12-16,-3 5 15,-3 10 1,-6 6-16,0 8 16,-3 4-1,0 5-15,1 3 16,-1 4-1,3 11-15,3 0 16,0 0-16,3 9 16,3 0-1,11 0-15,16 0 16,20 6 0,12-6-16,33-12 15,23 0-15,-11 6 16,-12 0-1,-10 3-15,13 0 16,20 9 0,-2 0-16,-10-6 15,19-9 1,2 4-16,-15-7 16,-20 0-16,-9-3 15,-15 3 1,-15 6-16,-11 6 15,-1 6 1,-3 0-16,-2 0 16,-4 0-1,1 0-15,0-3 16,-7-3-16,-5 0 16,-6 0-1,-7 0-15,-2 0 16,0 0-1,-3 0-15,0 0 16,3 3 0,0 0-16,0 3 15,0 0-15,2 11 16,4 4 0,3 18-16,6 17 15,2 15 1,1 26-16,-6-2 15,-7 3-15,1-9 16,-3-7 0,-3-8-16,-3-8 15,3-1 1,-3-15-16,-6-17 16,-3-4-1,0-8-15,-3-3 16,-6-4-16,-6-2 15,-8 3 1,-7-6-16,-5-6 16,-10 3-1,-11 0-15,-36 0 16,-17 5 0,8-2-16,12-3 15,-5 0 1,-37 9-16,-2-3 15,-3 6 1,-65 8-16,23 10 16,36-4-16,6-5 15,30-3 1,32-16-16,23-2 16,16 0-1,11-3-15,12 0 16,9 9-16,9 9 15</inkml:trace>
  <inkml:trace contextRef="#ctx0" brushRef="#br0" timeOffset="27345.092">25767 17175 0,'0'0'0,"0"0"0</inkml:trace>
  <inkml:trace contextRef="#ctx0" brushRef="#br0" timeOffset="38109.058">4109 6820 0,'0'0'0,"0"0"15,0 0-15,0 0 16,0 0 0,0 0-16,0 0 15,0 0 1,0 0-16,0 0 16,0 0-16,0 0 15,0 0 1,47 6-16,-23 0 15,0 0 1,5-3-16,-5 0 16,0-3-16,5 0 15,-5 0 1,5-3-16,1 0 16,0 0-1,-7 0-15,7-3 16,-6 6-1,-1 0-15,1-6 16,-6 6 0,5 0-16,1-6 15,0 6-15,5 0 16,-5 0 0,0 0-16,-1 0 15,1 0 1,-6 0-16,6 0 15,-7 0-15,7 6 16,-6-6 0,6 0-16,-7 0 15,7 0 1,-6 0-16,-1 0 16,7 0-1,0 0-15,0 0 16,-1 0-16,1-6 15,0 6 1,-1 0-16,1-3 16,0 3-1,-1 0-15,-5 0 16,0 3 0,-6-3-16,5 6 15,1-6-15,-6 0 16,6 0-1,-6 0-15,5 0 16,1 0 0,-6 0-16,6 0 15,-6 0 1,-1 0-16,7 6 16,0-6-16,0 0 15,-1 0 1,7 0-16,0-6 15,0 6 1,5 0-16,-5 0 16,0 0-1,-1 6-15,7-6 16,-7 6-16,-5-6 16,6 0-1,-6 0-15,-1 0 16,7 0-1,-6 0-15,0 0 16,-1 0-16,1 0 16,0 0-1,6-6-15,-1 6 16,1-6 0,6 0-16,-1 6 15,-5-3 1,0 0-16,-1 0 15,-5 0-15,0 0 16,0 0 0,-1 0-16,-5 3 15,0 0 1,0 0-16,0 0 16,-1 0-1,-5-6-15,6 6 16,-6 0-16,6 0 15,-6 0 1,6 0-16,-6 0 16,0 0-1,0 0-15,5 9 16</inkml:trace>
  <inkml:trace contextRef="#ctx0" brushRef="#br0" timeOffset="46473.436">8999 6909 0,'0'0'0,"0"0"0,0 0 0,0 0 0,0 0 16,0 0-16,0 0 16,0 0-1,0 0-15,0 0 16,0 0-1,0 0-15,0 0 16,0 0-16,0 0 16,0 0-1,0 0-15,18 32 16,-12-32 0,0 6-16,0-6 15,6 6 1,-6-3-16,5 0 15,1-3-15,0 0 16,0 0 0,6 0-16,-6 0 15,5-3 1,1 0-16,0-3 16,-6 6-1,5 0-15,7-6 16,0 6-16,-6-6 15,5 3 1,1 0-16,-6 0 16,11 0-1,-5 3-15,0 0 16,-1 0 0,1 0-16,-6 0 15,6 0-15,-7 0 16,1 0-1,0 0-15,0 0 16,-7 0 0,7 0-16,-6 0 15,0 0-15,6 0 16,-7 0 0,7 0-16,0 0 15,0-3 1,-6 1-16,-1 2 15,1 0 1,0 0-16,0 0 16,0 2-16,0-2 15,5 3 1,1 0-16,6 0 16,5 0-1,1 0-15,0-3 16,-1 0-1,-5 0-15,0 0 16,-1 0-16,-5 0 16,-6 0-1,6 0-15,-7 0 16,-5 0 0,6 0-16,-6 0 15,6 0 1,0 0-16,-6 0 15,6 0-15,-6 0 16,5 0 0,-5 0-16,0 6 15,0 0 1</inkml:trace>
  <inkml:trace contextRef="#ctx0" brushRef="#br0" timeOffset="51646.974">10710 6879 0,'0'0'0,"0"0"0,0 0 0,0 0 0,0 0 16,0 0-16,0 0 15,0 0 1,36 6-16,-18-3 16,-1 0-1,7 3-15,0 0 16,5 0-1,-5 0-15,0-1 16,-6 1-16,5 0 16,-5-3-1,0-3-15,0 6 16,-1-6 0,1 6-16,0-6 15,0 0 1,-1 0-16,7 0 15,-6-6-15,5 6 16,1-6 0,0 6-16,5 0 15,1 0 1,9 0-16,-1-3 16,-5 3-1,-4 0-15,1 0 16,2 0-16,-2-3 15,2 0 1,1 0-16,0 0 16,-4 1-1,-2 2-15,-3 0 16,-4 0 0,1 0-16,3 0 15,5 0-15,4 0 16,-1 0-1,1 0-15,-3 0 16,-7 0 0,1 2-16,0 1 15,-4 0 1,1 0-16,0-3 16,-1 0-16,1 0 15,0 0 1,0 0-16,-4 0 15,1 0 1,-3 0-16,0 0 16,0 0-1,2 0-15,7 0 16,3 0-16,5 3 16,7 18-1,2 18-15</inkml:trace>
  <inkml:trace contextRef="#ctx0" brushRef="#br0" timeOffset="57208.619">13244 6980 0,'0'0'0,"0"0"0,0 0 0,0 0 0,0 0 0,0 0 15,0 0-15,0 0 16,0 0 0,33-6-16,-18 6 15,0 0-15,2 0 16,4 0-1,0 0-15,0 6 16,-1-6 0,1 6-16,3-6 15,-1 0 1,1 0-16,0 0 16,-1 6-16,-2-6 15,0 5 1,0-2-16,-1 0 15,7 3 1,3-3-16,2 0 16,1-3-16,-4 0 15,-2 0 1,-3 0-16,-4 0 16,1 0-1,-3 3-15,0-3 16,-1 0-1,1 0-15,0 0 16,3 0-16,-1 0 16,1 0-1,3 0 1,-1 0-16,4 0 16,3 6-16,2-6 15,7-6 1,2 6-16,-2-3 15,-1-3-15,-5 0 16,-4 3 0,-2 0-1,-3-2-15,-4 5 16,1 0-16,0 0 16,2 0-1,-2 0-15,3 0 16,2 0-16,1 0 15,3 0 1,8 0-16,1-6 16,-1 6-1,1-6-15,-1 6 16,-2 0 0,-1 0-16,-5 0 15,-1 0 1,4 0-16,2 0 15,13 0-15,8 0 16,0-6 0,-8 6-16,-4-3 15,-5 3 1,-7 0-16,-2 0 16,-1 0-16,1 0 15,0 3 1,2-3-16,7 0 15,2 0 1,0 0-16,1 6 16,-7-6-16,-5 6 15,0-6 1,-4 0-16,1 0 16,0 0-1,-1 0-15,1 0 16,0 0-1,-1 0-15,4 6 16,2-6 0,4 0-16,2 0 15,7 5-15,-1-5 16,-2 0 0,-1 0-16,-5 0 15,-7 0 1,-2 0-16,-4 0 15,-2 3 1,-3 0-16,-3 6 16,0 9-16</inkml:trace>
  <inkml:trace contextRef="#ctx0" brushRef="#br0" timeOffset="65954.547">14955 6326 0,'0'0'0,"0"0"0,0 0 0,0 0 0,0 0 16,0 0-16,0 0 15,0 0 1,0 0-16,0 0 16,0 0-16,0 0 15,0 0 1,42 0-16,-18 9 15,2 11 1,7 4-16,5 3 16,7-4-1,-1-2-15,3 6 16,-5-10-16,-1 4 16,-2-3-1,2 5-15,-5-2 16,-1 9-1,-5-4-15,3 7 16,-1 11 0</inkml:trace>
  <inkml:trace contextRef="#ctx0" brushRef="#br0" timeOffset="66704.676">15485 6264 0,'0'0'0,"0"0"16,0 0-16,0 0 16,0 0-1,0 0-15,0 0 16,0 0-1,0 0-15,0 0 16,0 0 0,0 0-16,0 0 15,-50 47-15,6-12 16,-13 4 0,-8-1-16,-6 7 15,3-1 1,6 0-16,12-5 15,14-6-15,7-1 16,5 7 0</inkml:trace>
  <inkml:trace contextRef="#ctx0" brushRef="#br0" timeOffset="68592.564">3529 7817 0,'0'0'0,"0"0"15,0 0 1,29 0-16,19-3 16,23-3-1,12 0-15,-12 0 16,-12 6 0,0 0-16,0 6 15,12-3-15,12 3 16,-6-6-1,0-3-15,-6-9 16,-6 7 0,-5-1-16,-7 0 15,-6 3-15,1 0 16,-7 0 0,0 0-16,1-3 15,-7-3 1,7-3-16,-1 6 15,-11 0 1,5 1-16,-5-4 16,6 3-16,-1 6 15,1-6 1,5 6-16,6-6 16,1 0-1,-7 0-15,7-3 16,-13 9-1,7 0-15,5 0 16,6 6-16,6-3 16,7 0-1,-1-3-15,-6-3 16,-6 0 0,-6-3-16,1 6 15,-7 0-15,1 0 16,-1 0-1,-5 6-15,-1-3 16,1 3 0,-7 6-16,7 11 15</inkml:trace>
  <inkml:trace contextRef="#ctx0" brushRef="#br0" timeOffset="69669.894">6963 7796 0,'0'0'0,"0"0"15,0 0-15,0 0 16,0 0-16,0 0 16,29 6-1,-5-3-15,6 3 16,17 0 0,0-3-16,12-3 15,-5 3 1,11-3-1,0 6-15,6 6 16,0-3-16,-12 0 16,1-6-16,-13 3 15,0-1 1,-11 1-16,-1-3 16,-5 0-1,-6 0-15,-1 9 16,-5 12-1</inkml:trace>
  <inkml:trace contextRef="#ctx0" brushRef="#br0" timeOffset="73569.729">9396 7779 0,'0'0'0,"0"0"0,0 0 15,0 0-15,0 0 16,24-33 0,-18 27-16,0 0 15,-6 0-15,5-2 16,-5-4 0,0 6-16,0-3 15,0 3 1,0 0-16,0 0 15,0 0 1,0 0-16,0 0 16,0 6-1,0-3-15,0 0 16,0 1-16,6-1 16,-6 0-1,6 0-15,-6 0 16,6-3-1,0 6-15,6 0 16,-6 0-16,6 0 16,0 0-1,-1 0-15,7 0 16,-6 0 0,6 0-16,-6 0 15,5 0 1,1 0-16,0 0 15,6 0-15,-7-6 16,7 6 0,-6 0-16,0 0 15,-1-6 1,1 6-16,0 0 16,-6 0-1,5 0-15,-5 0 16,6 0-16,0 0 15,0 0 1,-1 0-16,1 0 16,6 0-1,-6 0-15,-1 0 16,1 0 0,0 6-16,0-6 15,-1 6-15,-5-6 16,0 0-1,0 0-15,0 0 16,0 0 0,5 0-16,-5 0 15,6 0 1,-6 0-16,6 0 16,-7 0-16,7 6 15,0 0 1,-6 0-16,6-1 15,-1-2 1,7-3-16,0 6 16,5-6-16,1 6 15,5 0 1,-5-6 0,0 6-16,-1-6 15,-5 0-15,0 3 16,5-3-1,-5 0-15,5 0 16,1 0 0,-12 0-16,5 0 15,-5 3-15,0 0 16,0 0 0,0 3-16,-7-3 15,7 3 1,-6-6-16,6 6 15,-1-6-15,7 0 16,-6-6 0,6 6-16,-1 0 15,1-6 1,0 6-16,-7 0 16,7 0-1,-6 0-15,6 6 16,-1-6-1,1 0-15,0 0 16,-1 0-16,1 0 16,-6 0-1,-1 6-15,1-6 16,0 6 0,0-3-16,-3-1 15,-1 1-15,1 0 16,0-3-1,0 3-15,0-3 16,-1 3 0,4 0-16,3-3 15,3 6 1,2-6-16,1 0 16,2 0-16,1 0 15,-3-6 1,-1 0-16,-2 3 15,-3 0 1,-1 0-16,1 3 16,0 0-1,-3 0-15,-1 0 16,1 0-16,0 0 16,3 0-1,-1 0-15,1 0 16,3 0-1,-1 0-15,1 0 16,0 0-16,2-2 16,1-1-1,3-3-15,-1 0 16,1 0 0,-3 0-16,-4 3 15,-2 0 1,0 3-16,2 0 15,1 3-15,0 0 16,2 0 0,1 0-16,0-3 15,2 0 1,1 0-16,-3 0 16,-1 0-1,-2 6-15,0-6 16,-4 6-16,1-6 15,-3 0 1,2 0-16,10-6 16,9 0-1,5 0-15,0-3 16,-2-3-16,-1 6 16,-5-6-1,-4 6 1,-2 1-16,-3 2 15,-10 6-15,-2 5 16</inkml:trace>
  <inkml:trace contextRef="#ctx0" brushRef="#br0" timeOffset="80443.721">13434 7779 0,'0'0'0,"0"0"0,0 0 0,0 0 16,24-33-16,-19 27 15,1 6 1,0-3-16,0 3 15,6 0 1,3-3-16,6 0 16,-1 0-1,1 3-15,-3 3 16,-3 0-16,-1 3 16,4 6-1,-3 3-15,3-3 16,2 0-1,1-7-15,3 4 16,0-3 0,2-3-16,-2 0 15,-3-3-15,-1 0 16,1 0 0,3 0-16,5-3 15,7-6 1,5-5-16,1-4 15,-10 3-15,-5 3 16,-9 6 0,-3 3-16,-7 0 15,1 3 1,-3 0-16,0 0 16,3 0-16,0 0 15,3 0 1,0 0-16,-1 0 15,1 3 1,0 0-16,0-3 16,3 6-1,2-6-15,7 0 16,3 0-16,5 0 16,1-6-1,-6 3-15,-4 0 16,-2 3-1,0 3-15,2 0 16,1-3 0,9 0-16,8 0 15,6 0 1,7-6-16,-7 0 16,-8 1-16,-13 2 15,-2-3 1,-3 6-16,-1 0 15,4 0 1,3 0-16,2 0 16,7 0-1,5-6-15,1 0 16,2 6-16,-8 0 16,-4 0-1,1 0-15,-1 6 16,1 0-1,2 5-15,1-5 16,-1-3 0,-2 0-16,-3-3 15,-7 0-15,1-3 16,-3 0 0,2 3-16,1 0 15,3 0-15,2-3 16,4 0-1,8-8-15,7-1 16,-1 3 0,-3-3-16,-5 0 15,-6 6 1,-10 0-16,-5 6 16,-3 0-16,0 0 15,-1 0 1,1 6-16,3-6 15,-3 6 1,0-6-16,2 6 16,-2 3-1,3-3-15,3 0 16,2 0 0,4 0-16,5-6 15,1 0-15,-3 0 16,-1 0-1,-2-6-15,-6 6 16,-4 0 0,-2 0-16,-3 0 15,0-3 1,-3 3-16,0 0 16,-3 0-16,-1 0 15,-2 0 1,0 0-16,0 0 15,0 0 1,0 0-16,0 0 16,0 0-1,0 0-15,0 0 16,0 0-16,0 0 16,-3 0-1,3 0-15,-3 0 16,0 0-1,0 0-15,0 0 16,0 0 0</inkml:trace>
  <inkml:trace contextRef="#ctx0" brushRef="#br0" timeOffset="82828.248">9645 8652 0,'0'0'0,"0"0"0,0 0 15,0 0 1,0 0-16,0 0 16,0 0-1,12-36-15,-7 27 16,-5 3-16,6 1 15,-6-1 1,6 0-16,0 6 16,0-3-1,0 0-15,6 0 16,0 0 0,0 0-16,5 0 15,7 0-15,-6-3 16,5 6-1,-5-6-15,-6 6 16,6 0 0,0 0-16,-1 0 15,7 0 1,0 0-16,11 0 16,1 0-16,11-9 15,0-3 1,1-5-1,-7 8-15,-11 0 16,-6 3-16,-1 3 16,-5 3-1,0 3-15,0-3 16,5 3-16,7 0 16,-1-3-1,13 0-15,-1-3 16,7-3-1,-7 0-15,-5 0 16,-7 6-16,-5 0 16,0 6-1,-1-6-15,7 6 16,5-3 0,7-3-16,-1 0 15,-11-3 1,-6 3-16,-7 0 15,-5 3-15,-6 12 16,-6 14 0</inkml:trace>
  <inkml:trace contextRef="#ctx0" brushRef="#br0" timeOffset="83951.681">11791 8711 0,'0'0'0,"0"0"15,0 0-15,0 0 16,0 0-16,0 0 16,0 0-1,41-18-15,-14-3 16,0 4 0,-10-4-16,-5 9 15,-6 0 1,-3 3-16,0 4 15,-3-1 1,0 6-16,0-6 16,-3 6-16,0 0 15,0 0 1,-3 0-16,0 0 16,0 0-1,1 0-15,-1 0 16,3 0-16,0 0 15,0 0 1,3 0-16,0 0 16,0 0-1,0 0-15,47 17 16,-17-17 0,2 6-16,1-6 15,-1 0-15,-2 0 16,-3 3-1,-4 0-15,-2 0 16,0 0 0,-1 0-16,1 0 15,3-3 1,5 0-16,13-3 16,2-6-16,1-3 15,-4 1 1,-2 5-16,-7 0 15,-5 3 1,-3 3-16,-1 0 16,-2 0-1,0 0-15,2 0 16,7 0-16,8 0 16,7-3-1,-1 0-15,-2 0 16,-4 0-1,-5-3-15,-10 15 16,-5 3 0</inkml:trace>
  <inkml:trace contextRef="#ctx0" brushRef="#br0" timeOffset="91983.709">4251 10463 0,'0'0'0,"0"0"0,0 0 0,0 0 0,0 0 15,0 0-15,0 0 16,0 0 0,-18-30-16,24 27 15,0 0 1,0 3-16,6 0 15,0 0 1,0 0-16,-12 0 16,53 6-16,-12-3 15,1-3 1,11 6-16,0 0 16,1 0-1,-1-6-15,-6 6 16,1-6-1,-1 0-15,-6-6 16,1 6-16,-1-6 16,7 0-1,-1 0-15,0 0 16,7 0 0,-7 1-16,-6 2 15,1 3-15,-1 0 16,-5-6-1,-1 6-15,1-6 16,-6 6 0,5 0-16,1 12 15,11 5 1</inkml:trace>
  <inkml:trace contextRef="#ctx0" brushRef="#br0" timeOffset="94365.894">8449 11445 0,'0'0'16,"0"0"-16,41-8 16,-11 5-16,5-3 15,13-3-15,5 3 16,6 0-1,-6 6-15,1 0 16,5 0 0,-6 0-16,0 0 15,-5 0 1,5 0-16,6 0 16,-5-6-16,-1 0 15,0 0 1,-11 3-16,5-3 15,-6 6 1,1-6-16,-1-5 16,7 5-1,-1-6-15,0-3 16,-5 9-16,-1 6 16,1-3-1,5 0-15,6 0 16,7 0-1,-7 0-15,0 3 16,0 0 0,7 6-16,-1 0 15,12 3-15,0 3 16,0-6 0,0 0-16,-6 0 15,0-3 1,-5-3-16,5 0 15,6-3-15,6 0 16,-6 0 0,-6 3-16,-6 3 15,6 0 1,-6-3-16,7-6 16,5-3-1,-6 0-15,-9-3 16,-9 9-16,-5 0 15,-7 0 1,-2 3-16,-4 0 16,1 3-1,-3 3-15,-1 0 16,1 9 0</inkml:trace>
  <inkml:trace contextRef="#ctx0" brushRef="#br0" timeOffset="95421.431">13185 11650 0,'0'0'0,"0"0"0,0 0 16,0 0-16,0 0 16,48-9-1,-13 3-15,10-3 16,5 0-1,0 3-15,0 6 16,1 0 0,5 0-16,21 0 15,0-6-15,-3 6 16,0-3 0,-6 3-1,-6 3-15,15-3 16,15 6-16,-6-6 15,-6 6 1,-6-6-16,-3 6 16,21-6-16,8 0 15,-11 0 1,-6 0-16,-6 0 16,15-6-1,20 6-15,-5 0 16,-10 0-1,-2-6-15,30 6 16,-1 0-16,-12 0 16,-5 0-1,26 0-15,-9 6 16,-29-6 0,-24 0-16,-17 6 15,-16 3 1,-8 9-16,-10 8 15</inkml:trace>
  <inkml:trace contextRef="#ctx0" brushRef="#br0" timeOffset="96638.446">9917 12345 0,'0'0'0,"0"0"15,0 0-15,0 0 16,0 0-1,41 0-15,-5 9 16,5-3 0,13-3-16,-7-3 15,12 0 1,6-3-16,18-3 16,0-9-1,6 3-15,-6-2 16,0 2-16,17-3 15,1-9 1,-12 12-16,-18 4 16,-6 2-1,-12 6-15,12 3 16,10 3 0,4-4-16,-2-2 15,-3 0-15,0-2 16,18-7-1,15-3-15,-18 0 16,-15 6 0,-21 3-16,-12 3 15,-5 0-15,-1 3 16,7 0 0,8 0-16,12-6 15,3 0 1,-8-3-16,-10 3 15,-8 0 1,-7 3-16,-2 0 16,-4 3-16,-2 3 15,6 0 1,5 3-16,7-3 16,8-6-1,3 0-15,0 0 16,1 0-1,-1 0-15,-3 0 16,4 0-16,11 0 16,6 0-1,0-6-15,-15 0 16,-14 6 0,-7 12-16,-5 14 15</inkml:trace>
  <inkml:trace contextRef="#ctx0" brushRef="#br0" timeOffset="100123.29">11214 5556 0,'0'0'0,"0"0"0,0 0 0,0 0 0,0 0 16,0 0-1,-36-26-15,12 20 16,-11 6-1,-12 0-15,-1 6 16,-17-1 0,-24 16-16,-23 15 15,-30 23-15,23 0 16,19-12 0,17-5-16,6-13 15,-6-8 1,0 0-16,0-9 15,-6-6 1,-11 5-16,-37 7 16,19-9-1,11-3-15,13 0 16,-19 0 0,13-12-16,17-6 15,6-3-15,6-8 16,17-10-1,-11-11-15,0-10 16,6-2-16,6-6 16,5 3-1,7-6-15,11 3 16,12-1 0,13-8-16,-1-11 15,0-1 1,6 6-16,0 6 15,6 0 1,11-24-16,13 0 16,0-8-16,11 11 15,0 3 1,1 12-16,-7 0 16,13-11-1,-7 5-15,1 18 16,5 2-16,12 13 15,12 3 1,0-1-16,0 7 16,-11 5-1,-7 10-15,12 5 16,18 3 0,18 7-16,-7-1 15,1 3-15,18-3 16,5 18-1,-6 0-15,-17 3 16,0 3 0,17 5-16,-5 7 15,-18 6-15,-6-1 16,-18 4 0,6 5-1,0 7-15,0 5 16,-6 3-16,-6 3 15,-11 1 1,-7-4-16,-5-3 16,-13 0-1,-5-11-15,0 11 16,-6 21-16,-6 6 16,-6-6-1,-6 0-15,6-9 16,-6 1-1,-12 14-15,-6 26 16,-11 18 0,-19 10-16,-22-19 15,-1-2-15,-6 35 16,0 9 0</inkml:trace>
  <inkml:trace contextRef="#ctx0" brushRef="#br0" timeOffset="119861.611">9769 16154 0,'0'0'0,"0"0"15,0 0-15,0 0 0,0 0 0,0 0 16,0 0 0,0 0-16,0 0 15,0 0 1,0 0-16,-24 35 16,24-32-1,6 9-15,0-6 16,12 6-16,0-3 15,11-3 1,13 0-16,-1 6 16,-5-4-1,-1-2-15,1-3 16,-1 0 0,1-3-16,-1-3 15,-5 3-15,-6 0 16,-1 0-1,1 3-15,-6-3 16,5 6 0,1-6-16,0 0 15,11 6-15,-5-6 16,0 0 0,-7 0-16,1 0 15,-6 0 1,5-6-16,1 6 15,6-6 1,-1 0-16,1 0 16,-1 1-1,-11 2-15,0-3 16,0 6-16,-6 0 16,-1 0-1,7 6-15,6-3 16,5-3-1,13 0-15,11 0 16,-5-3 0,-7-3-16,0 6 15,-5 0-15,-6 0 16,-7 0 0,7 6-16,-1-1 15,1-2 1,11-3-16,7 0 15,-1 0-15,1 3 16,-10-3 0,-5 3-16,-7 0 15,-5 0 1,0-3-16,-1 6 16,4-6-1,3 6-15,5-6 16,1 0-16,5 0 15,4-6 1,-1 6-16,1 0 16,-4 0-1,4 0-15,-1 6 16,1-6-16,-1 0 16,0-6-1,1 0-15,8 0 16,6-3-1,1 7-15,-4-1 16,0 3 0,-5 0-16,-1 0 15,-3 0 1,1-6-16,5 0 16,9 0-16,3 0 15,1 6 1,-4 0-16,-3 0 15,0 0 1,1 0-16,2-3 16,9 3-1,9 9-15,3 17 16</inkml:trace>
  <inkml:trace contextRef="#ctx0" brushRef="#br0" timeOffset="153555.881">18600 4201 0,'0'0'0,"0"0"0,0 0 0,0 0 16,-48 23-16,-14 31 15,-44 64-15,-51 63 16,32-22-1,34-43-15,5-1 16,21-11 0,5-21-16,10-27 15,14-12 1,13-20-16,11-15 16,12-9-1,0 0-15,65-110 16,18-26-1,6-9-15,-6-6 16,8 21-16,-2 18 16,-3 5-1,-18 18-15,-12 18 16,-17 18-16,-12 23 16,-13 13-1,-5 11-15,3 12 16,0 11-1,0 31-15,0 11 16,-1 48 0,-5 29-16,-6-6 15,3-18 1,-3-11-16,0 0 16,-3-7-16,0-17 15,3-18 1,3-20-16,3-1 15</inkml:trace>
  <inkml:trace contextRef="#ctx0" brushRef="#br0" timeOffset="153771.899">17845 3970 0,'0'988'16,"0"-988"-16,0 0 0,47-6 16,0 6-1,30 0-15,9 6 16,12-3 0,9 9-16,-1 3 15</inkml:trace>
  <inkml:trace contextRef="#ctx0" brushRef="#br0" timeOffset="154355.534">18946 4870 0,'0'0'0,"0"0"0,0 0 0,0 0 16,0 0-1,0 0-15,0 0 16,21 65-1,-21-12-15,-3 3 16,-3-5 0,0-25-16,0 1 15,3-9 1,0-13-16,0 1 16,3 0-16,0-6 15,0 0 1,0 0-16,0 0 15,56-88 1,12 5-16,3 6 16,-14 23-16,-16 25 15,-11 17 1,-10 12 0,-2 12-16,0 6 15,3 17-15,-4 27 16,-5 21-1,-3 0-15,-3-12 16,0 3 0,0-9-16,9-6 15,6-2 1</inkml:trace>
  <inkml:trace contextRef="#ctx0" brushRef="#br0" timeOffset="154656.214">20399 4973 0,'0'0'15,"0"0"-15,0 0 16,0 0-16,0 0 16,0 0-1,-82 77-15,-28 12 16,1-3 0,26-27-16,18-12 15,8-8-15</inkml:trace>
  <inkml:trace contextRef="#ctx0" brushRef="#br0" timeOffset="154888.013">19831 4988 0,'0'0'0,"0"0"0,0 0 15,65 24 1,0 29-16,3 9 16,-5 12-1,-13-9-15,-9 0 16,1-14-16,-1-1 16,7 3-1</inkml:trace>
  <inkml:trace contextRef="#ctx0" brushRef="#br0" timeOffset="155462.947">20770 4858 0,'0'0'0,"5"26"0,-5 25 16,-3 8-16,-2 12 15,-4-3 1,0-6-16,0-14 16,-3-7-16,0-11 15,0-7 1,4-5-16,2-9 16,0-3-1,3-6-15,0 0 16,3 0-1,0 0-15,0 0 16,65-110 0,-9 21-16,9 13 15,6 10-15,-9 16 16,-5 18 0,-13 20-16,-11 12 15,-4 12 1,-5-1-16,0 37 15,-4 17-15,-8-3 16,-6 9 0,-3-3-16</inkml:trace>
  <inkml:trace contextRef="#ctx0" brushRef="#br0" timeOffset="156054.563">18940 5024 0,'0'0'0,"0"0"15,0 0-15,0 0 16,-27 65 0,4 12-16,-7 23 15,3-17 1,10-12-16,5-12 15,3-8-15</inkml:trace>
  <inkml:trace contextRef="#ctx0" brushRef="#br0" timeOffset="158472.343">23529 4503 0,'0'0'0,"0"0"16,0 0-16,0 0 15,0 0 1,0 0-16,14 53 15,-20 18-15,-14 27 16,-7 5 0,0-2-16,10-30 15,5-21 1,9-23-16,3-9 16,0-13-1,0-5-15,0 0 16,0 0-16,0 0 15,38-65 1,-2-3-16,8 6 16,4-9-1,8 0-15,-9 6 16,4 9-16,-4 17 16,-12 13-1,-8 14-15,-12 12 16,-3 12-1,-3 20-15,-3 7 16,-9 23 0,-9 3-16,-6-6 15,3-12-15,3-11 16,3-12 0,6-13-16,1-5 15,2-3 1,2-3-16,-2 0 15,0 0 1,66-65-16,-10 21 16,0-6-16,-6 23 15,-8 3 1,-13 9-16,-8 15 16,0 9-1,-3 9-15,-4 6 16,-5 11-16,-3 24 15,-3 21 1,0 9-16,6 9 16,3-9-1</inkml:trace>
  <inkml:trace contextRef="#ctx0" brushRef="#br0" timeOffset="159028.64">24867 4979 0,'0'0'0,"0"0"16,17-38-16,-8 8 15,0-5 1,-3 5-16,-6 6 15,-6 4 1,-6 5-16,-11 3 16,-10 6-1,-2 6-15,-4 12 16,1 0-16,2 17 16,9 1-1,13-6-15,11-4 16,6-5-1,5 3-15,4-12 16,3 0 0,-15-6-16,50-18 15,-2-21 1,-1-11-16,-11 3 16,-13 17-16,-8 4 15,-9 20 1,-3 6-16,0 6 15,3-1 1,6 16-16,3 3 16,5 2-16,4 7 15,3-3 1,-1-4-16,-2 1 16,0-9-1,-1-1-15</inkml:trace>
  <inkml:trace contextRef="#ctx0" brushRef="#br0" timeOffset="159225.709">25257 4615 0,'0'0'0,"0"0"16,0 0-16,48 33 15,23 23-15,15 15 16,-9-6-1,-18 0-15,-12-3 16,-20-5 0,-6-16-16,-10 0 15,-2-8 1</inkml:trace>
  <inkml:trace contextRef="#ctx0" brushRef="#br0" timeOffset="159371.616">25894 4680 0,'0'0'0,"-36"18"0,-17 15 15,-45 43 1,-17 58 0,5 20-16</inkml:trace>
  <inkml:trace contextRef="#ctx0" brushRef="#br0" timeOffset="160196.469">26246 4923 0,'0'0'0,"0"0"16,0 0-16,33 6 15,-10 0 1,7 0-16,-3 0 15,-4 5-15,-2-2 16,-3 12 0</inkml:trace>
  <inkml:trace contextRef="#ctx0" brushRef="#br0" timeOffset="160356.389">26231 5189 0,'0'0'0,"0"0"0,0 0 16,45 15-1,-10 6-15,13-3 16</inkml:trace>
  <inkml:trace contextRef="#ctx0" brushRef="#br0" timeOffset="166543.439">27368 4559 0,'0'0'0,"0"0"0,0 0 0,0 0 0,0 0 0,0 0 0,39-39 16,-19 22-16,4-7 15,0 0 1,-1 7-16,-8 5 16,-3-3-1,-6 15-15,-3 0 16,0 0-16,0 0 15,0 9 1,0-3-16,0 6 16,-3 17-1,-6 18-15,-3 4 16,-3 17 0,0-9-16,3-15 15,0 7 1,1-16-16,-1 1 15,-3-4 1,0 13-16,0-1 16,0 6-16,3-14 15,1-12 1,2-7-16,3-2 16,-3-3-16,0 3 15,0-3 1,0-6-16,3 5 15,0-5 1,0-6-16,0 6 16,3-6-1,0 0-15,0 0 16,0 0-16,33-94 16,-4 28-1,10-11 1,2 6-16,4-3 15,5 12-15,3-3 16,-5 18-16,-10 11 16,-5 10-1,-1 11-15,7-3 16,2 0 0,6 1-16,4-4 15,2 6 1,3-3-16,-11 7 15,-19 5 1,-8 6-16,-9 0 16,0 0-16,-3 0 15,0 6 1,3-1-16,0 7 16,-4-6-1,4 6-15,-3-3 16,0 12-1,-3-4-15,0 7 16,-3 9 0,-3 11-16,-3 3 15,-6 16-15,-5-1 16,2-3 0,0 0-16,6-12 15,6-5-15,0-7 16,3-14-1,3 6 1,0-4-16,6-2 16,6 0-16,6 2 15,5-11 1,4 0-16,8-12 16,24-18-16,36-20 15,38-24 1,18-9-16</inkml:trace>
  <inkml:trace contextRef="#ctx0" brushRef="#br0" timeOffset="171215.206">16684 16358 0,'0'0'0,"0"0"0,3-32 0,-3 20 16,0 6-16,0 0 16,0 3-1,-3 3-15,3 0 16,0 0 0,0 0-16,0 0 15,-32 98-15,20-48 16,0 0-1,6-2-15,3-13 16,3-2 0,9-7-16,6 7 15</inkml:trace>
  <inkml:trace contextRef="#ctx0" brushRef="#br0" timeOffset="171887.106">17117 16225 0,'0'0'0,"0"0"0,0 0 16,0 0-1,0 0-15,0 0 16,-12 33 0,3-4-16,-6 24 15,-6 15-15,-8 15 16,-7-6 0,-2-12-16,-1-8 15,-5 2 1,-24-3-16,0-12 15,8-5 1,10-13-16,9-14 16,5 0-16,6-9 15,4-12 1,-1-3-16,-2-14 16,-10-19-1,1-11-15,8-9 16,9-3-16,12 3 15,12-6 1,6 0-16,9-6 16,9-18-1,8-2-15,1 23 16,-4 14 0,-2 22-16,-6 8 15,-1 10-15,1 5 16,11 3-1,10 0-15,-1 12 16,-2 0 0,-1 6-16,-2 6 15,2 14 1,-2 25-16,2 14 16,6 18-16,4 6 15</inkml:trace>
  <inkml:trace contextRef="#ctx0" brushRef="#br0" timeOffset="175550.768">17774 16050 0,'0'0'0,"0"0"15,0 0-15,0 0 16,0 0 0,-30 0-16,18 33 15,-3 26 1,-2 15-16,2-3 15,3-12-15,3-8 16,0-13 0,3 1-16,0-7 15,1-2 1,2-4-16,0-8 16,0-3-16,3-9 15,0 0 1,3-6-16,-3 0 15,0 0 1,47-77-16,-14 21 16,2-15-1,1 5-15,-1-8 16,1-3-16,-10 24 16,-5 18-1,-6 11-15,-3 12 16,-3 9-1,-4 9-15,1 12 16,3 9 0,3 8-16,3 1 15,6-1 1,11-8-16,10 2 16,-4-14-1,-2-9-15,-7-6 16,4-12-16,-4 3 15,1-14 1,-3-10-16,-7-11 16,-11-1-16,-6 19 15,-6 2 1,-6 6-16,-8 9 16,-7 9-1,-12 12-15,-8 15 16,-3 26-1,11 9-15,18-3 16,21-8 0,15-7-16,18-5 15,8-19-15,0-11 16,-2-9 0,5-18-16,-2-2 15,5-16 1,-6-11-16,-11 0 15,-9-1 1,-10 16-16,-2 2 16,-3 3-16,-3 13 15,-3 5 1,-3 6-16,0 6 16,0 14-1,-3 28-15,0 44 16,-3 32-16,-3 12 15,0-35 1,0-27-16,1-27 16,-1-8-1,3-16-15,0-2 16,0-12 0,3-6-16,3 0 15,0 0-15,0 0 16,-9-112-1,9 35-15,9-6 16,18-18 0,11-8-16,15-1 15,7 21 1,-16 33-16,-11 27 16,-10 17-16,-8 12 15,-6 9 1,-3 14-16,-9 16 15,-9 8 1,-9 3-16,-14 7 16,-15-7-1,2-17-15,16-13 16,14-14-16,9-6 16,3-3-1,6-3-15,0 0 16,0 6-1,0 0-15,0 0 16,59-29 0,-20 29-16,8 3 15,6 0-15,4-3 16,-1-3 0,9-3-16,-9-6 15,-11-6 1,-13 1-16,-5-13 15,-9-6-15,-7 4 16,-5 5 0,-6 6-16,-3 4 15,-3 5 1,1 3-16,-4 3 16,0 6-1,9 0-15,0 0 16,0 0-1,-24 59-15,30-14 16,18 8-16,14-6 16,7-8-1,2-19-15,-3-8 16,-2-12 0,17-12-16,9-8 15,-12-4-15,-17 6 16,-18-2-1,-13 8-15,-8 0 16,-5-3 0,-7 3-16,-3 6 15,-6 0 1,3 4-16,18 2 16,-41 14-16,23 7 15,6 3 1,6-4-16,6-2 15,3-3 1,6-3-16,6-6 16,9-6-1,5-9-15,7-9 16,-7-6-16,-11-2 16,-9 11-1,-3 3-15,-3 6 16,-3 0-1,0 6-15,3 6 16,0 0 0,6 6-16,9 3 15,11-3-15,10 5 16,2-11 0,9-6-16,19-12 15,10-11-15,7-16 16,-3-23-1,-15-9-15,-14 0 16,-13 0 0,-5-6-16,-7 0 15,-5 15 1,-12 12-16,-6 14 16,-6 13-1,0 5-15,-3 9 16,0 3-16,3 6 15,0 0 1,-45 89-16,13-3 16,-4 44-1,12 12-15,13-33 16,11-26-16,11-24 16,10-14-1,6-16 1,5-11-16,16-18 15,23-18-15</inkml:trace>
  <inkml:trace contextRef="#ctx0" brushRef="#br0" timeOffset="175885.457">19944 15944 0,'0'0'0,"0"0"0,-24-33 15,21 27 1,6 0-16,6 0 16,32-2-1,33-4-15,33 0 16,26 9 0,15 6-16</inkml:trace>
  <inkml:trace contextRef="#ctx0" brushRef="#br0" timeOffset="187507.144">27223 5834 0,'0'0'0,"0"0"0,-12-35 0,0 8 0,-5 7 16,-1-4-1,-6-3-15,0 6 16,7 4-1,5 5-15,3 6 16,6-6-16,3 12 16,3-6-1,0 6-15,3 0 16,-6 0 0,47 12-16,12-12 15,27-6-15,6 0 16,3-3-1,14 3-15,-11 1 16,-6 5 0,-9 0-16,-6 0 15,14 0 1,7-3-16,-3-15 16,-9 12-1,-12 0-15,-3 0 16,6 6-16,0-6 15,-9 0 1,-9 0-16,-12-3 16,-14 3-1,-9 6-15,-10-5 16,-5 5-16,-3 0 16,-3 0-1</inkml:trace>
  <inkml:trace contextRef="#ctx0" brushRef="#br0" timeOffset="190765.677">29627 5988 0,'0'0'16,"0"0"-16,0 0 0,-15-29 16,12 23-1,3-3-15,0 9 16,3 0 0,-3 0-16,0 0 15,0 0 1,0 0-16,41 71 15,-35-27 1,-3 7-16,-6 2 16,0 3-16,0-11 15,0-1 1,0-12-16,3-8 16,-2-9-1,-1 3-15,-3-4 16,-3 4-16,-3 0 15,0 3 1,3-4-16,0-2 16,3-3-1,0-6-15,1 0 16,2-6 0,3 0-16,0 0 15,0 0-15,11-62 16,10 11-1,15-14-15,8-3 16,-2 9 0,-7 15-16,1 5 15,-7 1 1,1 11-16,-4 1 16,1 2-16,3 3 15,8-8 1,15-4-16,-8 12 15,-10 9 1,-11 1-16,-9 11 16,-6 0-1,-3 0-15,-6 11 16,0 1-16,-3 9 16,-3 29-1,-6 9-15,-6 12 16,3-2-1,1-7-15,5-9 16,6-15-16,9-5 16,8-3-1,10-10-15,12-2 16,8-12 0,12-3-16,9-3 15</inkml:trace>
  <inkml:trace contextRef="#ctx0" brushRef="#br0" timeOffset="191165.371">30764 6551 0,'0'0'0,"0"0"15,0 0-15,0 0 16,0 0-1,0 0-15,0 0 16,0 0 0,-54 26-16,7 13 15,-3 5-15,5-5 16,7-7 0,8-5-1,9-4-15,4-2 16,2-3-16</inkml:trace>
  <inkml:trace contextRef="#ctx0" brushRef="#br0" timeOffset="191666.072">30589 6447 0,'0'0'0,"0"0"0,0 0 16,0 0 0,0 0-16,0 0 15,0 0 1,21-30-16,-10 19 15,1 2-15,0-3 16,-3 6 0,0 0-16,-3 6 15,0 0 1,-6 0-16,0 0 16,0 0-1,44 50-15,-26-23 16,-3 3-16,-3 5 15,-4 6 1,-2 4-16,0-1 16,0-2-1,3-4-15,0-5 16,6-4 0,0-8-16,8-9 15,4-6 1,2-6-16</inkml:trace>
  <inkml:trace contextRef="#ctx0" brushRef="#br0" timeOffset="193202.208">31877 5846 0,'0'0'0,"0"0"0,0 0 16,0 0-1,0 0-15,0 0 16,8-29-1,-16 29-15,8 0 16,-86 23 0,-18 13-16,3 5 15,16-5 1,22-7-16,13-11 16,6 3-16,8-6 15,4-4 1,5 1-16,6 0 15,4 3 1,8-3-16,6-6 16,6 11-16,11-2 15,16 15 1,14 2-16,13 1 16,17 0-1,12 5-15,-12-11 16,-21-4-1,-12-5-15,-11-3 16,-12-3-16,-9 0 16</inkml:trace>
  <inkml:trace contextRef="#ctx0" brushRef="#br0" timeOffset="193847.608">32128 5965 0,'0'0'0,"0"0"0,0 0 16,0 0-16,0 0 16,0 0-1,0 0-15,18 29 16,-15 16-1,0 14-15,3 9 16,-3-15 0,0-8-16,0-19 15,0-2-15,-3-9 16,0-9 0,0-1-16,0-5 15,0 0 1,0 0-16,0 0 15,32-103 1,-5 41-16,5 3 16,4 2-16,-1 7 15,4 17 1,5 1-16,-8 20 16,-6 6-1,-4 12-15,1 15 16,-1 20-16,1 18 15,-6 18 1,-6 6-16,-9 0 16,-12 12-1,-6 8-15</inkml:trace>
  <inkml:trace contextRef="#ctx0" brushRef="#br0" timeOffset="195015.238">29360 7018 0,'0'0'15,"0"0"-15,0 0 16,0 0-16,0 0 15,0 0 1,0 0-16,0 0 16,0 0-16,45-3 15,-22 3 1,13 0-16,11-3 16,1 3-1,-4 0-15,-5 0 16,-4 0-1,-2 3-15,-1-3 16,1 0-16,-1 0 16,-2 0-1,0 0-15,-1 0 16,1 0 0,2 0-16,1 0 15,2-3-15,4 0 16,-4 0-1,1 0-15,-3 3 16,-4 0 0,1-3-16,-4 3 15,1-3 1,0 3-16,-4 0 16,1 0-16,3 0 15,-1 0 1,7 0-16,8 0 15,7-5 1,-1 5-16,0-6 16,1 6-1,-4-6-15,-5 6 16,-4 0-16,4 0 16,14-6-1,15 6-15,9-3 16,-3-3-1,-6 0-15,-9 0 16,-5 0 0,8 6-16,12-6 15,6 6-15,-3 0 16,-6-6 0,-6 6-16,0-6 15,12 0 1,12 1-16,-9-4 15,-12 3 1,-6 0-16,-12 3 16,1-3-16,-7 0 15,-9 3 1,-2 0-16,-12-3 16,-6 6-1</inkml:trace>
  <inkml:trace contextRef="#ctx0" brushRef="#br0" timeOffset="210961.152">16418 17314 0,'0'0'0,"0"0"0,0 0 0,0 0 0,0 0 0,-30 0 15,24 0-15,0 0 16,3 0 0,3 0-16,0 0 15,0 0 1,0 0-16,0 0 16,0 0-16,80 3 15,-53 0 1,3 0-16,-4 3 15,1 0 1,-3 3-16,-7-1 16,-5 1-1,-9 3-15,-3 6 16,-6 3-16,0 11 16,-3-2-1,1-4-15,2-5 16,3-3-1,3-6-15,0-3 16,3-3 0,3-1-16,5 1 15,10 0-15,9-6 16,8-6 0,7-5-16,2-7 15,-3-9 1,1 1-16,-10-4 15,-2 3 1,-9 7-16,-7 5 16,-5 3-16,-3 6 15,-3 0 1,-3 0-16,0 6 16,0 6-1,0 0-15,-3 3 16,0 3-1,0-12-15,-18 71 16,0-15-16,-8 6 16,2-14-1,-3-4-15,-5-14 16,-4-10 0,-8 7-16,-6-9 15,2-7 1,4-5-16,5-3 15,1-6 1,2-3-16,-2-5 16,-4-10-16,-2-9 15,0-14 1,5 5-16,1-5 16,5-3-1,9-4-15,18 1 16,9 0-1,15-15-15,18-24 16,5 6-16,1 6 16,-7 27-1,-5 11-15,-4 19 16,1 2 0,0 12-16,17 6 15,18 6 1,12 6-16,-3 2 15,-3 4-15,-6 12 16,7 11 0,-1 15-16</inkml:trace>
  <inkml:trace contextRef="#ctx0" brushRef="#br0" timeOffset="-207505.519">17712 17329 0,'0'0'0,"0"0"0,0 0 0</inkml:trace>
  <inkml:trace contextRef="#ctx0" brushRef="#br0" timeOffset="-206579.4">17682 17424 0,'0'0'0,"0"0"0,0 0 15,0 0-15,0 0 16,0 0-1,62-12-15,-18 3 16,10-15-16,-4-3 16,0-5-1,-5-4-15,-7-8 16,-8 6 0,-15-1-16,-6 12 15,-6 1-15,-6-4 16,-6 4-1,0 5-15,-3-3 16,-3 12 0,0 3-16,-2 4 15,2 5 1,-3 3-16,-6 11 16,-2 19-1,2 14-15,9 15 16,12-2-16,12 2 15,9-3 1,9-9-16,5-5 16,10-7-1,8 1-15,6-16 16,0-8 0,-8-15-16,5-15 15,24-35-15,15-39 16,3-20-1</inkml:trace>
  <inkml:trace contextRef="#ctx0" brushRef="#br0" timeOffset="-206408.812">18730 17003 0,'0'0'0,"0"0"0,0 0 16,0 0 0,0 0-16,0 0 15,0 45 1,0-7-16,3 12 15,-3 7 1,3-4-16,3-15 16,0-17-16</inkml:trace>
  <inkml:trace contextRef="#ctx0" brushRef="#br0" timeOffset="-206265.384">18987 16710 0,'0'0'0,"0"0"0,0 0 16,0 0-1,0 0-15,0 0 16</inkml:trace>
  <inkml:trace contextRef="#ctx0" brushRef="#br0" timeOffset="-202850.093">19266 17317 0,'0'0'0,"0"0"16,0 0-16,53-33 16,-12-11-16,-2-21 15,-12 6 1,-16 5-16,-11 13 15,-8 8 1,-13 4-16,-9 17 16,-2 6-1,-13 15-15,1 6 16,-4 29-16,16 27 16,20 18-1,18 12-15,12 14 16,8 12-1,-5-14-15,-9-19 16,-6-23 0,-9-17-16,-12-13 15,-15-2-15,-23-13 16,-6-17 0,-3-15-16,-3-11 15,5-10 1,10-3-16,18 4 15,17 8 1,15-3-16,12-11 16,20-19-16,33-20 15,51-23 1,2 2-16,-20 15 16,-21 15-1,-9 11-15,-9 7 16,-9 6-16,-11 5 15,-12 0 1,-10 10-16,-11 2 16,-3 0-1,-9 4-15,-6-7 16,-5-3 0,-1 10-16,0 2 15,3 3 1,4 12-16,11 0 15,0 0-15,-27 56 16,24 9 0,12 9-16,29 0 15,24-12 1,1-17-16,-7-19 16,-9-20-1,-8-12-15,8-8 16,9-22-16,-5-17 15,-10 2 1,-14 7-16,-9 6 16,-7 14-1,-5 3-15,-3 9 16,0 4 0,-3 2-16,0 0 15,0 6-15,0 0 16,0 6-1,0 5-15,0 10 16,3 18-16,0-1 16,3-2-1,0-7-15,0-11 16,0 0 0,3-12-16,3-9 15,8-18 1,10-23-16,-1-1 15,-2 7-15,-6 11 16,-3 6 0,-1 4-16,-2 5 15,-3 6 1,-3 3-16,0 6 16,3 15-1,2 32-15,-2 9 16,3 12-1,-3-9-15,-3-17 16,-3-19-16,0-2 16,0-12-1,-4-9-15,1-3 16,0-3 0,6-9-16,6-18 15,6-17-15,2-21 16,1-3-1,-3 15-15,-3 17 16,-9 13 0,-1 11-16,-2 6 15,-3 3 1,0 6-16,3 3 16,9 12-1,12 14-15,14 16 16,1-1-16,2-2 15,-6-10 1,-2-8-16,-1-6 16,1-10-1,0-8-15,-4 0 16,1-8-16,-7-10 16,-2-6-1,-6-3-15,-3-5 16,-7 2-1,-2 4-15,-3 5 16,0 3-16,0 9 16,0 0-1,0 1-15,3 2 16,3 0 0,3 0-16,3 0 15,2 3 1,4 0-16,0 0 15,-1 3-15,4 0 16,3 0 0,-6 0-16,-4 0 15,-2 0 1,-6-6-16,-3 6 16,-3-6-1,-3 6-15,-3-6 16,0 3-1,-3-3-15,0 3 16,-3 0-16,0 1 16,-2-1-1,-1 3-15,12 0 16,-45 8 0,10 1-16,-4 0 15,7 6-15,8-3 16,6-6-1,3 6-15,7-4 16,-1-2 0,3 0-16,0 0 15,3 0 1,0 0-16,0 0 16,0 3-16,0 0 15,0 0 1,0-3-16,0 5 15,3-5 1,0 3-16,0-3 16,0 6-1,0-3-15,0-9 16,12 23-16,3-8 16,6 0-1,-1-6-15,4-3 16,-3 0-1,2-12-15,7-6 16,0-15 0,-4-11-16,-5 5 15,-6 7-15,-6 2 16,-3 12 0,-4 3-16,-2 3 15,0 3 1,0 1-16,0 2 15,0 5 1,0 10-16,0 12 16,0 11-16,6 7 15,0-1 1,3-5-16,6-7 16,9-8-1,11-1-15,7-20 16,8-11-16,3-25 15,3-29 1,-5-15-16,-16 0 16,-11 6-1,-9 9-15,-9 14 16,-6 7 0,-3 3-16,-6-1 15,0 7-15,-3 11 16,0 3-1,1 6-15,2 9 16,3 3 0,6 0-16,0 0 15,-30 86 1,21-12-16,9 9 16,12 15-16,6-10 15,0-17 1,-1-17-16,4-19 15,-3-8 1,0-12-16,-7-9 16,1-9-16,0-9 15,9-6 1,3-18-16,-4-5 16,-2-3-1,-3 2-15,-6 7 16,0 8-1,-4 9-15,-2 4 16,0 2 0,0 6-16,-3 6 15,3 0-15,0 18 16,3 8 0,3 19-16,9 11 15,11-6 1,4-8-16,0-13 15,-7-14 1,-2-3-16,-6-12 16,-4 0-16,1-6 15,0-6 1,-3-15-16,0 1 16,-6-4-1,-3 3-15,-3 10 16,0 2-16,0 9 15,0 0 1,0 6-16,0 6 16,3 6-1,5 9-15,10 5 16,9 4 0,8 2-16,13-8 15,5-9-15,3-3 16,-11-12-1,-7-6-15,-5-6 16,-4-6 0,-5-8-16,-9-13 15,-6 1 1,-6 5-16,-9 0 16,-9 13-16,-3 2 15,-5 6 1,2 6-16,-6 18 15,-5 15 1,-4 29-16,9 9 16,24 0-16,24-3 15,27 3 1,14-26-16,3-27 16,15-12-1,29-15-15</inkml:trace>
  <inkml:trace contextRef="#ctx0" brushRef="#br0" timeOffset="-202515.903">23339 17222 0,'0'0'0,"0"0"16,0 0-16,0 0 15,-30-35 1,28 23-16,2 6 16,0 6-1,5-6-15,10 0 16,12 0-16,11 0 15,4-3 1,2 4-16,-2-7 16,-4 3-1,-5 0-15,-7 0 16</inkml:trace>
  <inkml:trace contextRef="#ctx0" brushRef="#br0" timeOffset="-202217.63">23315 17412 0,'0'0'0,"0"0"0,0 0 16,0 0-16,0 0 15,0 0 1,0 0-16,3-33 16,36 27-16,11-6 15,6 6 1,1-2-16,-4 2 16,-3 0-1,7-6-15,5-6 16</inkml:trace>
  <inkml:trace contextRef="#ctx0" brushRef="#br0" timeOffset="-201304.776">24556 17054 0,'0'0'0,"0"0"0,-18-30 16,9 15-16,0 3 16,-6-2-1,-8-4-15,-7 3 16,1 3-1,-1 0-15,0 12 16,1 0 0,-7 6-16,-5 6 15,-7 9 1,-2 8-16,0 13 16,-1 8-16,7 6 15,6 4 1,5 2-16,18-6 15,9-9 1,9-8-16,6-1 16,12 7-16,5-7 15,7 1 1,6-1-16,-1-5 16,-5-16-1,2-11-15,1 0 16,5-12-16,3 0 15,4-8 1,-4-4-16,-5 0 16,-10 0-1,-5-2-15,-6-7 16,-3 0 0,-7-5-16,-2-4 15,-3 4-15,-3-1 16,-3-5-1,0-7-15,-3 1 16,1-1 0,-1 7-16,0 5 15,0 4 1,0 2-16,3 12 16,0-2-16,0 8 15,0 3 1,3 0-16,0 0 15,6 0 1,9 6-16</inkml:trace>
  <inkml:trace contextRef="#ctx0" brushRef="#br0" timeOffset="-200504.895">24955 16823 0,'0'0'0,"0"0"0,-32-27 16,20 18 0,3-6-16,3-5 15,6-4-15,6-8 16,12-4-1,3 0-15,2 7 16,4 8 0,0 3-16,-1 12 15,1 4 1,2 4-16,7 4 16,5 6-16,1 6 15,-4-3 1,-8 8-16,-9-8 15,-7 3 1,-5-3-16,-6-3 16,-3 0-1,-6 2-15,-2 4 16,-7 12-16,-3 2 16,-6 7-1,-2 2-15,-1 6 16,3 7-1,4 11-15,5-15 16,6 0 0,6-11-16,3-1 15,3-5 1,3 2-16,3 7 16</inkml:trace>
  <inkml:trace contextRef="#ctx0" brushRef="#br0" timeOffset="-200303.584">25148 17782 0,'0'0'0,"0"0"0,0 0 16,0 0-16,0 0 15,0 0 1,0 0-16</inkml:trace>
  <inkml:trace contextRef="#ctx0" brushRef="#br0" timeOffset="-191574.033">25695 17290 0,'0'0'0,"0"0"0,0 0 0,0 0 15,0 0-15,0 0 16,0 0 0,0 0-16,0 0 15,-14 45 1,20-1-16,2 15 15,7 9-15,0-3 16,-3-11 0,0-13-16,-3-8 15,2-7 1,1 1-16,-3-9 16,3 2-1,3-2-15,-3-6 16,2 0-16,1-3 15,0-3 1,0-6-16,6 0 16,5-12-1,16-15-15,20-35 16,15-24 0,9 3-16,-3 1 15,-12 5-15,-9 20 16,-9 7-1,-6 3-15,-5 5 16,-4 4 0,1 5-16,-7 1 15,4-7-15,2 7 16,-2-1 0,-6 9-1,-7 4-15,-8 5 16,-3 3-16,-3 0 15</inkml:trace>
  <inkml:trace contextRef="#ctx0" brushRef="#br0" timeOffset="-183324.524">15980 16018 0,'0'0'0,"0"0"0,0 0 0,0 0 0,20-51 16,-8 25-16,-3-4 16,-6 4-1,-3 2-15,0 3 16,-3 6 0,-6-2-16,-3 5 15,-2 3 1,-1 0-16,0 0 15,-3 9-15,-5 0 16,-1 0 0,0 9-16,1 3 15,2 0 1,6 6-16,6-4 16,6-2-1,0 9-15,3-3 16,3 2-16,0 13 15,3 8 1,0 7-16,3 2 16,0 0-1,3-5-15,-4-1 16,1-5-16,3-7 16,-3 1-1,0-1 1,0-2-16,-6-4 15,0-2-15,-3-3 16,-3 3 0,-3 2-16,-3 1 15,-6-1 1,-6 10-16,-8-1 16,-4-2-16,-2-3 15,5-4 1,7-2-16,2-9 15,3-3 1,6-7-16,3 4 16,3-6-1,3 0-15,3 0 16,0 0-16,3-3 16,6 3-1,9 0-15,9 9 16,5 0-1,4 3-15,-4 2 16,1 1-16,-4-3 16,-5 6-1,-3-4-15,-3 1 16,-6-3 0,-4 9-16,-2-4 15,-3 13 1,0 2-16,-3 1 15,0-1-15,-3-2 16,0 5 0,0-5-16,0 5 15,0 1 1,0-1-16,3 4 16,3 11-16,3 12 15,9 12 1,9-9-16,8-9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2:53:45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4778 8741 0,'0'0'0,"0"0"0,35 20 0,-35-20 0,36 15 0,0 3 16,-7 5-1,1-2-15,-1-3 16,-5-3-1,0-3-15,-1-6 16,7-6 0,11-6-16,7-6 15,5 3-15,-11 3 16,-1 6 0,-11 3-16,-1 0 15,-5 0 1,0-3-16,-1 0 15,1 0-15,-6-3 16,5 3 0,1 3-16,0 15 15</inkml:trace>
  <inkml:trace contextRef="#ctx0" brushRef="#br0" timeOffset="16694.333">5559 10851 0,'0'0'0,"0"0"0,0 0 0,0 0 15,0 0-15,0 0 16,0 0 0,0 0-16,0 0 15,36 0-15,-6-6 16,-1-3-1,7-3-15,-13 0 16,1 6 0,0 6-16,-6-6 15,-1 6 1,1-3-16,6 0 16,-1 0-16,1 0 15,-6 1 1,0-1-16,-1 3 15,1 3 1,-6-1-16,6 4 16,5 0-16,-5 6 15,6 0 1,5 3-16,-5 3 16,6-1-1,5-2-15,1 9 16,-1-9-1,1-1-15,-1-2 16,1-6 0,-1 0-16,13 0 15,-1-6-15,6 12 16,1 0 0,-1-3-16,-12 2 15,7-2 1,-1-3-16,1-6 15,23-6 1,11-3-16,7 3 16,-6 1-16,-18-1 15,-11 6 1,-1 0-16,0 0 16,6 6-1,1-1-15,-1 10 16,-6 0-16,0-6 15,-5 3 1,-1-6-16,12-3 16,12-6-1,18-3-15,-12 0 16,-12 6 0,-6 0-16,1 0 15,-7 6-15,6 0 16,6-3-1,6 3-15,-11-4 16,-7-2 0,6 0-16,-6-2 15,12-1 1,12 0-16,0 0 16,-12 3-16,-5 3 15,-7 0 1,0 2-16,-5-2 15,-1 9 1,6-6-16,6 3 16,1-3-1,-1 0-15,0-6 16,-6 0 0,1 0-16,5 0 15,12-3-15,12 0 16,-6 0-1,-6 0-15,-6 3 16,-6 0 0,0 0-16,12 0 15,6 3-15,-6 0 16,-5-3 0,-13 0-16,0 0 15,0-3 1,7 0-16,11 0 15,-6 0 1,0 0-16,-12 3 16,-5 0-16,-1 0 15,0 0 1,-5 0-16,5-6 16,18 0-1,3 6-15,-5-6 16,-7 6-16,-6-3 15,-6 1 1,-5 2-16,-1 0 16,1 0-1,11 0-15,9-3 16,7 3 0,-4-3-16,-9 3 15,-9 0-15,-5 0 16,-4 0-1,1 0-15,-3 3 16,5-3 0,9 0-16,7 0 15,8 0 1,-3-3-16,0 0 16,-5 0-16,-4 0 15,-3-3 1,4 6-16,8 0 15,-3 0 1,-3 6-16,-8-3 16,-7 0-16,1 0 15,-1 0 1,-2 0-16,-1-1 16,1 1-1,8-3-15,3 0 16,4 0-1,-1 0-15,0 0 16,-5 0 0,-7 0-16,-2-3 15,-4 3 1,-2 0-16,-6-2 16,-1 2-16,1 0 15,0-3 1,2 0-16,10-3 15,-1-3-15,-2 3 16,-3 6 0,-4 0-16,-2 0 15,-3 0 1,-1 0-16,-2 0 16,-3 0-1,-3 0-15,0 0 16,-1 0-16,1 0 15,0-6 1,0 6 0,3 0-16,3-3 15,-1 0-15,1 0 16,3 0 0,0 0-16,2-3 15,4 0-15,0 0 16,2 6-1,1 0-15,2 0 16,4 0 0,-1 6-16,1-6 15,2 0-15,1 0 16,-1 0 0,1 0-16,2 0 15,7 0 1,2 0-16,3 0 15,0 0 1,-8 6-16,-7-3 16,-2 0-1,-6 0-15,-1 0 16,1 0-16,-4 0 16,1-3-1,3 0-15,2 0 16,4-3-1,2 0-15,1 0 16,-1 3-16,-2-3 16,-7 3-1,-5-3-15,-3 0 16,-7 3 0,-2 0-16,-3 0 15,-3 3 1,-3 6-16</inkml:trace>
  <inkml:trace contextRef="#ctx0" brushRef="#br0" timeOffset="18478.622">6442 9415 0,'0'0'0,"0"0"0,0 0 16,0 0-1,0 0-15,0 0 16,29-26-1,1 23-15,23 0 16,18 9 0,6 11-16,12 4 15,-6-3-15,29-3 16,-5-6 0,-1-6-16,7-3 15,41-6 1,-6-3-16,-12-9 15,6 9 1,-6 6-16,-29 3 16,-6 0-16,17-6 15,6 3 1,-11 3-16,-24-3 16,-1-6-1,1 9-15,6 15 16,0 3-16,5 20 15,7 33 1,11 12-16</inkml:trace>
  <inkml:trace contextRef="#ctx0" brushRef="#br0" timeOffset="19127.836">11294 9664 0,'0'0'0,"0"0"16,0 0-16,0 0 16,0 0-1,0 0-15,0 0 16,56-39-1,-12 28-15,7-4 16,5 9 0,0-3-16,3 3 15,18-6-15,15 6 16,-3 0 0,0 0-16,-9 4 15,5-1 1,16 3-16,-15 0 15,-6 3 1,-3-1-16,-3-2 16,21-2-1,8-1-15,-8 3 16,-9 0-16,0-3 16,23 0-1,1-6-15,-13 3 16,-14 6-16,-12-6 15,0 6 1,21 0-16,15 27 16,5 17-1</inkml:trace>
  <inkml:trace contextRef="#ctx0" brushRef="#br0" timeOffset="27392.919">7679 14908 0,'0'0'0,"0"0"0,0 0 0,0 0 0,0 0 16,0 0 0,0 0-16,0 0 15,0 0-15,0 0 16,0 0-1,0 36-15,0-22 16,6 1 0,6-3-16,-6 0 15,11 0 1,1-6-16,0-3 16,6-3-16,-1-3 15,13-9 1,-1 6-16,7-6 15,-1 3 1,1 0-16,-1 0 16,1 3-16,-7 0 15,-5 4 1,-7 2-16,1 2 16,0-2-1,-6 6-15,5-6 16,-5 6-1,0 0-15,0 0 16,-1 0 0,1 0-16,6-3 15,-1 3-15,1-6 16,12 6 0,-1-6-16,7-6 15,5 0 1,-6 3-16,1-3 15,-1 0-15,-5 0 16,-1 0 0,1 0-16,-1 6 15,1-6 1,-1 6-16,1 6 16,-1 0-1,7 0-15,-7-6 16,1-6-16,0 0 15,5 0 1,-6 1-16,7-4 16,5-3-1,1 6-15,-7 6 16,6 0 0,-11 0-16,5 0 15,-5 6 1,-6-6-16,-1 0 15,1 0-15,-1 0 16,1 0 0,5 0-16,1 0 15,0 9-15,5-3 16,-5 3 0,-1-7-16,6 4 15,-5-6 1,0-6-16,-1 6 15,1-5 1,-7 2-16,1 0 16,-7 3-1,1 3-15,6 3 16,-1-4-16,7 4 16,-1-6-1,1 0-15,-1 0 16,1-6-1,-1 6-15,-5-2 16,-12 2 0,0 0-16,-7 0 15,7 2-15,-6 10 16</inkml:trace>
  <inkml:trace contextRef="#ctx0" brushRef="#br0" timeOffset="30634.152">12501 11259 0,'0'0'0,"0"0"0,0-33 0,6 10 16,3-4-16,6 3 15,3-2 1,5 5-16,7 3 16,6-2-1,11-4-15,30-3 16,18 4 0,11-10-16,-14 15 15,0 4-15,5 8 16,-8 6-1,-3 0-15,-3 0 16,6 0 0,20 0-16,1-6 15,-7-3 1,-11 3-16,-3 0 16,6 0-1,-1 6-15,-8 6 16,-6-6-16,0 6 15,6 0 1,9 3-16,-9-3 16,-9 5-1,-15-11-15,-9 6 16,-3-3-16,-2 3 16,-4 0-1,-2 0-15,-4 6 16,-5 3-1,-7-3-15,-5-1 16,-6-5 0,-3 3-16,-3-3 15,-7-3-15,-2 0 16,0-3 0,0 0-16,-71 41 15,18-17 1,-6-6-16,-6 0 15,-30-1-15,-6-11 16,7-3 0,2-3-16,-15 6 15,-26 0 1,15-6-16,8 6 16,-5 0-1,-24-9-15,8 0 16,7-3-16,-27 0 15,3 0 1,9-6-16,3-2 16,-3 8-1,20 0-15,13 0 16,5 12 0,-9 0-16,25 0 15,19 3 1,16-4-16,15 1 15,11-3-15,9 0 16,9-3 0,6 0-16,0 0 15</inkml:trace>
  <inkml:trace contextRef="#ctx0" brushRef="#br0" timeOffset="30916.658">15095 11025 0,'0'0'0,"0"0"15,0 0-15,0 0 16,0 0 0,0 0-16</inkml:trace>
  <inkml:trace contextRef="#ctx0" brushRef="#br0" timeOffset="34658.569">18031 9208 0,'0'0'0,"0"0"0,0 0 16,0 0 0,0 0-16,0 0 15,65 18-15,-11 3 16,14 11 0,0-2-16,-6-7 15,6-5 1,9-6-16,6 3 15,-3-6 1,-3 0-16,-6 8 16,-3 4-16,9 6 15,0 2 1,-6-2-16,-6 0 16,-3-4-1,-6 1-15,-2 0 16,11 5-1,3 4-15,3 11 16,0 6-16,-3 1 16,-9-4-1,-8-5-15,-4-4 16,6 0 0,15 1-16,6-4 15,-11-11 1,-7 0-16,0-3 15,-9-4-15,4 4 16,5 12 0,6-1-16,6 4 15,-3 2 1,-2 1-16,-7-1 16,-3-5-1,-6-1-15,16-5 16,14 5-16,3 1 15,-12-9 1,-9 2-16,-6-8 16,-3 6-1,-2-10-15,11 10 16,12-9 0,0 6-16,-9-4 15,-3 7-15,1 9 16,-7-1-1,6 7-15,3-7 16,9 7 0,6-4-16,-11-5 15,-10-7 1,-6-2-16,-6 3 16,4-1-16,14 4 15,12 0 1,0 2-16,-9-5 15,-6-6 1,-5 11-16,8 4 16,6-1-1,3 7-15,12-1 16,-6 7-16,-9-13 16,-15 1-1,-3-6-15,1-10 16,17 10-1,9-3-15,-6 2 16,-9-2 0,-9-9-16,-8 3 15,-13-1-15,1 13 16,-3 11 0</inkml:trace>
  <inkml:trace contextRef="#ctx0" brushRef="#br0" timeOffset="38781.027">14873 11203 0,'0'0'0,"0"0"0,0 0 0,0 0 0,0 0 15,0 0-15,0 0 16,0 0 0,0 0-16,-12-27 15,9 21 1,3 6-16,-3-6 16,3 6-16,0 0 15,-3 0 1,3 0-16,0 0 15,0 0 1,0 0-16,0 0 16,-3 0-16,3 0 15,-3 0 1,0-3-16,0 3 16,0 0-1,0-3-15,0 3 16,3 0-1,0 0-15,0 0 16,-3 0-16,0 0 16,0 0-1,3 0-15,0 0 16,0 0 0</inkml:trace>
  <inkml:trace contextRef="#ctx0" brushRef="#br0" timeOffset="48656.442">11610 15299 0,'0'0'0,"0"0"0,0 0 0,0 0 0,0 0 15,0 0 1,30-30-16,-21 24 16,0 0-1,3-6-15,-1 6 16,1-5-16,0 5 16,0-3-1,0-3-15,0 6 16,-1 0-1,4 3-15,0 0 16,0 3 0,3 0-16,2 3 15,7 0-15,3-3 16,-1 0 0,4 0-16,-1 0 15,-2 0 1,-3 0-16,-1 0 15,-2 0-15,0 0 16,-1 0 0,4 0-16,5-3 15,10-3 1,-1 0-16,4-5 16,-4 5-1,-5 0-15,-4 6 16,-5 0-1,-3 0-15,-4 0 16,1 0-16,0 0 16,-1 0-1,4-3-15,6-3 16,8-3 0,4-6-16,2 3 15,-5 6-15,-4 0 16,-2 3-1,-7 3 1,-2 3-16,0 0 16,2 0-16,1 0 15,0 0 1,-4-3-16,1 0 16,0 0-16,-4 0 15,1 0 1,3 0-16,2 0 15,7 6 1,5 0-16,10 0 16,-1 3-1,-2-3-15,-4-3 16,0-3-16,-2-3 16,2 0-1,1 0-15,5-6 16,1 9-1,2-6-15,0 6 16,4-6 0,2-6-16,0-8 15,-3 8-15,1 0 16,-10 3 0,-3 3-16,-5 0 15,-3 6 1,-4 6-16,1-6 15,-4 6 1,4-3-16,0 0 16,-1 0-16,1 0 15,2-3 1,4-3-16,2-3 16,1-3-1,-1 3-15,1 0 16,-1 0-16,1 3 15,-1 1 1,-2-1 0,-4 3-16,-2 0 15,-6 0-15,2 3 16,1-3 0,0 0-16,2 0 15,7 2-15,2 1 16,4 3-1,5 0-15,3 0 16,7 6 0,-4 0-16,-3-9 15,0 3 1,-5 0-16,2-12 16,7 6-16,5-6 15,6 6 1,-3-3-16,-6 6 15,-2 3 1,-7 6-16,-3-1 16,-2-2-1,5 3-15,6 0 16,7 3-16,2-3 16,-3 5-1,-9-5-15,-5-3 16,-7 3-1,-2-3-15,-1-3 16,13 0-16,8 0 16,3-6-1,-3 0-15,-5 0 16,-7 0 0,-5 0-16,-4 0 15,1 0 1,2 0-16,4 0 15,8-6-15,6 6 16,0-6 0,-2 0-16,-10 3 15,-5 0 1,-1 0-16,-2 3 16,-4 0-1,7 0-15,5 0 16,9-6-16,9 6 15,4 0 1,-4-6-16,-6 0 16,-6 3-1,4-3-15,-1 3 16,3 3 0,6 3-16,0 0 15,-5 0 1,-10-3-16,0 0 15,-2-6-15,-1-3 16,4-5 0,-7 8-16,-11 3 15,-13 18 1,-5 17-16</inkml:trace>
  <inkml:trace contextRef="#ctx0" brushRef="#br0" timeOffset="53345.675">10391 14952 0,'0'0'0,"-42"-14"0,13 2 0,5-6 15,0 6-15,7-3 16,11 4-1,0-4-15</inkml:trace>
  <inkml:trace contextRef="#ctx0" brushRef="#br0" timeOffset="56787.743">9029 12295 0,'0'0'16,"0"0"-16,0 0 0,0 0 16,0 0-1,0 0-15,0 0 16,0 0-1,0 0-15,0 0 16,0 0 0,0 0-16,0 0 15,41 44-15,-11-20 16,0-3 0,5 2-16,7-2 15,-7 0 1,1 2-16,-1-2 15,7 9 1,-7-4-16,7-5 16,-1 6-16,-5-10 15,5-5 1,0 3-16,-5-6 16,-1 0-1,1 9-15,-6-4 16,-1 10-1,1-6-15,-1-3 16,1 2 0,0-2-16,5-3 15,-5-3-15,5 0 16,1 0 0,-7 2-16,-5 1 15,6-3 1,-7 9-16,7 3 15,0-4-15,-1 7 16,-5-9 0,0 9-16,5-10 15,1 10 1,5-3-16,7 11 16,11 1-1,0-4-15,-5-2 16,-7-6-16,-5-3 15,-1-1 1,1-2-16,-7 6 16,13-3-1,5 5-15,0-2 16,13-6-16,-13 0 16,0-1-1,1 1-15,-7 3 16,7 9-1,-7-4-15,0 4 16,1-3 0,5-4-16,7 10 15,2-9-15,-9-1 16,-5-8 0,-7 3-16,-2-3 15,-7-6 1,1 6-16,-3-7 15,-1 1 1,4 0-16,-3 0 16,2-3-1,7 9-15,-1-6 16,-2 6 0,0-3-16,-4-3 15,-2-1-15,-3 1 16,-1 3-1,-2-3-15,0-3 16,-3 0 0,-1 0-16,-2 0 15,0-3-15,3 12 16,3 3 0</inkml:trace>
  <inkml:trace contextRef="#ctx0" brushRef="#br0" timeOffset="65952.503">12513 16021 0,'0'0'0,"0"0"0,0 0 0,0 0 16,0 0-16,-15 41 16,10-20-1,-1 6-15,0-4 16,3-2 0,3-3-16,0-4 15,0-8 1,3 6-16,0-12 15,3 0-15,-6 0 16,23-6 0,-2-6-16,6-2 15,-1-4 1,-5 9-16,-3 0 16,-3 0-1,-4 9-15,1-6 16,-3 6-16,3 6 15,0 0 1,3 0-16,2 0 16,7 0-1,3-3-15,5-6 16,1-3 0,-1 0-16,-2 0 15,-3 0 1,-7 6-16,-2 0 15,0 6-15,0 0 16,-1 0 0,1 3-16,0-3 15,0 0 1,-4 0-16,4-6 16,0 6-16,0-6 15,-1 0 1,1 3-16,3 0 15,0-1 1,5 1-16,4-3 16,3-5-1,2-7-15,4-6 16,2-9-16,-6 10 16,-8 2-1,-3 3-15,-6 12 16,-4-6-1,-2 6-15,0 0 16,3 0 0,6 0-16,5-6 15,10-3-15,-1-3 16,1 6 0,2 1-16,-2 5 15,-4 0 1,-2 0-16,0 0 15,-1 5 1,-2 1-16,2 6 16,1-6-1,-3 0-15,-4-3 16,1-3-16,0 6 16,-1 0-1,1 3-15,3-6 16,2-3-16,7-6 15,2-6 1,1 3 0,-7 0-16,-2 3 15,-9 6-15,-6 3 16,-1 0 0,-2 3-16,3 0 15,9 6-15,8-6 16</inkml:trace>
  <inkml:trace contextRef="#ctx0" brushRef="#br0" timeOffset="68869.88">15222 16121 0,'0'0'0,"0"0"0,0 0 0,0 0 0,0 0 16,0 0-16,0 0 15,0 0 1,0 0-16,0 0 16,0 0-1,0 0-15,32 0 16,-11 0 0,0 6-16,3-6 15,2 6-15,4-6 16,2-6-1,10 0-15,-4 0 16,4 1 0,-1-4-16,4 3 15,-1 0-15,-5 0 16,-4 0 0,4 0-16,5-6 15,3-8 1,-2 8-16,-4-3 15,-2 3-15,-4 6 16,-2 3 0,-4 3-16,1 3 15,2 3 1,4-6-16,2 0 16,10-9-1,8-6-15,3-5 16,-11 5-1,-7 3-15,-5 6 16,-1 0 0,1 6-16,-1 0 15,-2 0-15,-1 0 16,1 0 0,-1 0-16,1 0 15,0 0 1,-4 0-16,7 6 15,8 9-15,21 0 16,18-1 0</inkml:trace>
  <inkml:trace contextRef="#ctx0" brushRef="#br0" timeOffset="69840.538">17623 15973 0,'0'0'0,"0"0"0,0 0 15,0 0 1,0 0-16,0 0 16,32-6-1,-5 6-15,8 0 16,10 0 0,-1 0-16,-2 0 15,-1 0 1,1 6-16,2-3 15,0 0-15,4-3 16,-1-3 0,0-6-16,-2 4 15,-10 5 1,-2 0-16,-3 0 16,-4 0-16,1 5 15,0 7 1,2-3-16,4-3 15,2-6 1,7 0-16,2-3 16,-2-6-1,-7 3-15,-2-3 16,-4 9 0,-2 0-16,-1 0 15,1 0-15,6-5 16,5 5-1,12 0-15,16-9 16,2 0 0,-6 3-16,-9 3 15,-5 3-15,-4 3 16,3 6 0,4 6-16,5-4 15,6-5 1,0-9-16,0 0 15,3-3 1</inkml:trace>
  <inkml:trace contextRef="#ctx0" brushRef="#br0" timeOffset="72385.43">7010 7841 0,'0'0'0,"0"0"0,0 0 15,0 0-15,-36-33 16,31 27 0,-7 0-16,6 6 15,6-5 1,-6 5-16,6 0 16,0 0-1,0 0-15,6 0 16,-6 0-16,0 0 15,0 0 1,0 0-16,35 14 16,-5-11-1,0 3-15,11 3 16,0 3-16,1 6 16,-1-3-1,1 5 1,-1-2-16,-5 0 15,-1-3-15,1 2 16,5 1 0,1-3-16,5 0 15,-6 2 1,7 4-16,-1-3 16,-5 0-16,-1 2 15,1 7 1,-7 3-16,1 2 15,5 7 1,0-1-16,7 1 16,5-1-16,0-2 15,-5-1 1,-1-5-16,-5-4 16,-7 1-1,-5-3-15,5-4 16,1-2-1,11 9-15,12-10 16,6 7 0,-5-3-16,-7 5 15,-6 1-15,1 3 16,-13-10 0,7 7-16,5-9 15,-11 3 1,-1-10-16,-5 1 15,-1 3-15,1-3 16,-6 6 0,-1 8-16,1 4 15</inkml:trace>
  <inkml:trace contextRef="#ctx0" brushRef="#br0" timeOffset="73773.899">11889 7619 0,'0'0'0,"0"0"0,0 0 16,0 0-16,0 0 15,0 0 1,0 0-16,0 0 15,50 12 1,-20 6-16,11 8 16,6 7-1,1-1-15,-4 1 16,-2-1 0,-1-8-16,0 3 15,10-4-15,2-2 16,0 3-1,-5-4-15,-4-2 16,-2 3 0,-7-3-16,-5-4 15,-4-2 1,1 6-16,0-6 16,-4 3-16,4 0 15,0-1 1,2 1-16,1 9 15,-1-9 1,-2 5-16,-3-8 16,-1 6-1,1-3-15,3-3 16,-1 8-16,-2-8 16,-3 6-1,-1 0-15,1-4 16,-3 1-1,0 0-15,5-6 16,4 6 0,3-4-16,2 1 15,10 3-15,-1 0 16,1 0 0,-7 0-16,1-4 15,-4 1 1,-2 3-16,-4 0 15,1-6-15,0 5 16,-4-2 0,4 0-16,0 0 15,5 3 1,-2-3-16,2 8 16,1-5-1,-3 0-15,-4 0 16,-2-3-16,0-1 15,-1 7 1,-2-3-16,3 12 16,5 8-1,19 45-15,14 38 16</inkml:trace>
  <inkml:trace contextRef="#ctx0" brushRef="#br0" timeOffset="76221.508">15518 13183 0,'0'0'0,"0"0"0,0 0 15,0 0 1,0 0-16,0 0 16,18 32-16,2-2 15,13 14 1,14 9-16,7 21 16,-1-5-1,-9-13-15,-2 3 16,-1-9-1,-5-5-15,-1-7 16,-2-5-16,-4-10 16,1-8-1,3-9-15,26-21 16,24-23 0,32-45-16,12-50 15,24-9-15,-23 14 16,-34 34-1,-17-10-15,-20 21 16,-1 15 0,0 15-16,3 3 15,-11 11 1,-10 7-16,-11 8 16,-9 9-1,-7 9-15,-2 6 16,-3 12-16,-6 9 15,-12 23 1</inkml:trace>
  <inkml:trace contextRef="#ctx0" brushRef="#br0" timeOffset="76934.243">20192 14461 0,'0'0'0,"0"0"0,0 0 15,0 0 1,0 0-16,6 33 15,15 11-15,9 12 16,2-2 0,1-1-16,-4-6 15,1-11-15,-1-7 16,4-17 0,3-6-16,2-12 15,18-9 1,18-17-16,33-36 15,50-33 1,26-41-16,-11-6 16,41-29-1,-32-1-15,-30 42 16,-6 20 0,-39 34-16,-29 31 15,-12 10-15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3:11:56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12217 15207 0,'0'0'0,"0"0"0,0 0 0,-35 0 0,11 3 15,-12 0 1,-17 3-16,0 0 16,3-3-1,8 3-15,4-6 16,2 0-1,1 5-15,-4 1 16,-5 3-16,-13 3 16,-8 0-1,0 6-15,12-12 16,17-6 0,10-3-16,2-3 15,6-3 1,1-6-16,-1-15 15,0-14-15,0-15 16,1-9 0,2-3-16,3 3 15,0 0 1,6-6-16,0-9 16,6 6-1,0 15-15,0 8 16,0 16-16,6-1 15,0 7 1,6-1-16,6-2 16,14-7-1,7 1-15,5 8 16,3 7-16,1 2 16,-1 3-1,6-2-15,4-4 16,11-5-1,18-1-15,11-5 16,-8-1 0,-12 15-16,3 4 15,9 14 1,3-3-16,-15 6 16,-9 0-16,-6 6 15,15 3 1,15 0-16,8-12 15,-8 3 1,-12 0-16,-3 3 16,6 6-16,6-6 15,-4 0 1,-5 0-16,-6-3 16,3 0-1,12 0-15,9-3 16,-15 3-1,-12 3-15,-6 9 16,6 6 0,6 11-16,9-8 15,6-3-15,-7-6 16,-5-3 0,0-3-16,6 3 15,12 5 1,-6-2-16,-4 3 15,-2-6-15,9-6 16,9 0 0,8-15-16,1-8 15,5 11 1,15-15-16,-17 9 16,-22 4-16,-5 14 15,9 6 1,8-12-16,-5 6 15,-9 0 1,17 0-16,16 0 16,-4-6-1,-11 12-15,11 11 16,15-8 0,-6 12-16,-11-3 15,2-6-15,6-12 16,-11 0-1,-10-6-15,-2 6 16,-9-6 0,-3 6-16,-10-3 15,-10-3 1,-7 0-16,0 0 16,-6 0-16,-6 0 15,1 6 1,-1-6-16,-6 0 15,-8 3 1,-4 0-16,-5 3 16,-4 6-16,-2 6 15,0 12 1,-3 8-16,-4 7 16,-2 5-1,-3 4-15,-3 2 16,-3 12-1,-3 27-15,-6 14 16,0-2-16,-6-15 16,-3-9-1,0-6-15,-6-9 16,-5 0 0,-4-3-16,-2-14 15,-4-7 1,-8 1-16,-7-7 15,1-8-15,2-12 16,-2-9 0,-12-9-16,-12-15 15,-18-17 1,-9-19-16</inkml:trace>
  <inkml:trace contextRef="#ctx0" brushRef="#br0" timeOffset="3159.874">12344 14180 0,'0'0'0,"0"0"0,0 0 0,0 0 0,0 0 16,0 0-1,-29 6-15,14 0 16,-12 12 0,-5 8-16,-1 1 15,4 2-15,8-8 16,6-3 0,6-6-16,6-9 15,3-3 1</inkml:trace>
  <inkml:trace contextRef="#ctx0" brushRef="#br0" timeOffset="3501.939">12270 13970 0,'0'0'0,"0"0"0,0 0 15,12-39-15,-6 25 16,-3 2-1,0 3-15,0 3 16,0 3-16,0 0 16,0 0-1,0 3-15,0 0 16,-3 0 0,0 0-16,0 0 15,24 68 1,-18-15-16,-1 4 15,-2-7-15,0-6 16,0-5 0,0-1-16,3-5 15,3 5 1,6 4-16,3 5 16</inkml:trace>
  <inkml:trace contextRef="#ctx0" brushRef="#br0" timeOffset="3710.79">12602 14224 0,'0'0'0,"-24"45"0,10-1 16,-4 12-16</inkml:trace>
  <inkml:trace contextRef="#ctx0" brushRef="#br0" timeOffset="4648.51">14473 13928 0,'0'0'0,"0"0"0,0 0 16,0 0-16,0 0 15,0 0 1,-30 0-16,-5 42 16,-7 14-1,1 0-15,8-8 16,10-16 0,8-14-16,6 0 15</inkml:trace>
  <inkml:trace contextRef="#ctx0" brushRef="#br0" timeOffset="4881.678">14355 13706 0,'0'0'0,"0"0"0,0 0 15,35 27 1,-14 6-16,0 23 16,-1 18-1,1 3-15,0-6 16,-4-6-16</inkml:trace>
  <inkml:trace contextRef="#ctx0" brushRef="#br0" timeOffset="5282.298">14710 14103 0,'0'0'0,"0"0"0,0 0 0,0 0 16,0 0-16,32-44 15,-11 35 1,3-3-16,-6 12 16,-4 0-1,-5 9-15,-3 0 16,-6 0-1,0-9-15,-18 35 16,-2-2-16,2-1 16,6-5-1,9-4-15,12-8 16,18-3 0,17-6-16,21-6 15,30-6 1</inkml:trace>
  <inkml:trace contextRef="#ctx0" brushRef="#br0" timeOffset="5997.889">17034 13887 0,'0'0'0,"0"0"0,0 0 15,-30-6-15,9 18 16,-5 6-1,-10 14-15,-11 7 16,-4 5 0,4 0-16,12-11 15,14-3 1,6-10-16</inkml:trace>
  <inkml:trace contextRef="#ctx0" brushRef="#br0" timeOffset="6248.558">16889 13638 0,'0'0'0,"0"0"0,0 0 15,0 0-15,29 3 16,-20 24-1,3 17-15,6 13 16,5 2 0,4 3-16,8 3 15,10-9-15,5-8 16</inkml:trace>
  <inkml:trace contextRef="#ctx0" brushRef="#br0" timeOffset="6800.071">17279 13917 0,'0'0'0,"0"0"0,0 0 16,0 0-1,0 0-15,0 0 16,0 0 0,0 0-16,0 0 15,0 0 1,0 0-16,0 0 16,21 32-16,-21-26 15,0 6 1,0-6-16,3 0 15,3-3 1,3 9-16,6-1 16,-1 1-1,1 3-15,-6 0 16,-6-3 0,-6 5-16,-21 22 15,-32 26-15,-30 24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2:55:20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3197 9969 0,'0'0'0,"0"0"0,0 0 0,0 0 16,47-30-16,-17 21 16,0-3-1,5 12-15,1-6 16,5 12 0,1 0-16,-1 0 15,6 9 1,7-3-16,-1 6 15,-6-7 1,1-2-16,-1-9 16,0 0-16,1 0 15,-1-6 1,1 1-16,-1 2 16,0 0-1,1 6-15,-1 0 16,-6 2-1,7 1-15,-7-6 16,1 6-16,-1-6 16,-5 6-1,5 0-15,7-3 16,11 3 0,12 3-16,0 0 15,-6-3-15,-6 0 16,-6 2-1,1-8-15,17-3 16,6-2 0,6 5-16,-6-6 15,-12 12 1,-6 2-16,12-2 16,12-3-16,0-6 15,0-3 1,-6-2-16,-12-4 15,-12 6 1,6 6-16,0 0 16,12 12-1,-5 2-15,-7-2 16,-6 0-16,-6-6 16,1 0-1,5 0-15,12 0 16,12 0-1,0-3-15,-12 9 16,-5-7 0,-1 1-16,-6 0 15,12-3-15,18-6 16,6-3 0,-12 0-16,-6 1 15,12 10 1,23-2-16,7-3 15,-7 6 1,-17 0-16,-6 0 16</inkml:trace>
  <inkml:trace contextRef="#ctx0" brushRef="#br0" timeOffset="3237.279">6305 5231 0,'0'0'0,"0"0"0,0 0 0,-59-48 16,24 13-16,-1 5 15,1 18 1,-1 6-16</inkml:trace>
  <inkml:trace contextRef="#ctx0" brushRef="#br0" timeOffset="3681.165">5376 5459 0,'0'0'0,"-59"56"0,11 15 16,1 23-1,6-2-15,11 6 16,18 3-16,12 2 16,12-2-1,23-4-15,19-17 16,11-21 0,0-23-16,-6-15 15,36-12 1,12-24-16,-7-9 15,-5-17 1,0-21-16,5-36 16,-11-9-16,-24-2 15,-12 5 1,-29-14-16,-12 14 16,-18 21-1,-12-5-15,-17 2 16,-13-9-1,-5 6-15,-12 12 16,0 27-16,-24 29 16,-17 10-1,11 11-15,0 17 16,12 10 0,6 11-16</inkml:trace>
  <inkml:trace contextRef="#ctx0" brushRef="#br0" timeOffset="4681.431">7572 6556 0,'0'0'0,"0"0"16,0 0-1,-35-23-15,17 14 16,-11-9-1,-7 3-15,-11 1 16,-18 5-16,-18 9 16,-6 12-1,6 2-15,6 13 16,-6 8 0,6 7-16,6-1 15,18 4-15,5-1 16,13 3-1,17 4-15,12 5 16,6 3 0,18 18-16,18 24 15,5-9 1,6-13-16,7-13 16,-7-13-16,6-12 15,12-5 1,6-18-16,-5-13 15,-1-10 1,0-22-16,6-18 16,12-26-1,-12-3-15,-24 9 16,-11 15-16,-13 9 16,-17 2-1,-18-2-15,-5-7 16,-13-8-1,-11-15-15,-7-24 16,-5 18-16,12 21 16,-1 18-1,7 11-15,5 21 16,0 12 0,7 12-1</inkml:trace>
  <inkml:trace contextRef="#ctx0" brushRef="#br0" timeOffset="5630.548">9153 7643 0,'0'0'0,"0"0"0,0 0 15,-12-42 1,1 18-16,-13-5 16,0 2-1,-11 1-15,5 2 16,-5 6-1,-7 6-15,1 3 16,-7 15 0,-17 6-16,-18 9 15,6 6-15,6 5 16,6 7 0,6 23-16,0 9 15,17-3 1,1-3-16,11 6 15,7 6-15,11 6 16,6 17 0,12-5-16,12-3 15,-1-9 1,19 0-16,5 8 16,18-11-1,18-15-15,12-14 16,-6-25-16,-12-26 15,12-15 1,24-26-16,11-33 16,0-18-1,-17-11-15,6-22 16,-30 7-16,-18 29 16,-35 12-1,-24 18-15,-30-3 16,-23-9-1,-48-24-15,-53 4 16,-6 22 0,0 10-16</inkml:trace>
  <inkml:trace contextRef="#ctx0" brushRef="#br0" timeOffset="9905.015">9710 10211 0,'0'0'0,"0"0"0,0 0 0,0 0 16,0 0-16,0 0 16,29 18-16,-11-15 15,6 3 1,5 0-16,7 0 15,5-6 1,1 6-16,5-12 16,7 0-1,-1 0-15,0-3 16,-6 3-16,1 3 16,5 0-1,0-3-15,7 0 16,5 1-1,0-7-15,-6-3 16,0 3 0,-5 6-16,-1 3 15,6 0 1,-6 0-16,-5 0 16,-1 0-16,-5 0 15,-7 0 1,6-2-16,-5 5 15,-6-6 1,5 6-16,-5 0 16,5 0-16,7 0 15,-1 0 1,4 0-16,-1 0 16,-3 0-1,1 0-15,-1 0 16,-2 0-1,-4 0-15,7 0 16,2 6-16,9-1 16,4-5-1,-1-5-15,0-1 16,0 0 0,1 0-16,-7-3 15,6-3-15,9 6 16,9 0-1,-9 3-15,-8 3 16,-4 3 0,-6-3-16,7 6 15,8 6 1,12-6-16,9-3 16,-6-3-16,-6 0 15,-9 0 1,-6 3-16,12 3 15,3-3 1,-9 3-16,-11 0 16,-13-6-1,-8 0-15,-9 0 16</inkml:trace>
  <inkml:trace contextRef="#ctx0" brushRef="#br0" timeOffset="10913.582">12809 7791 0,'0'0'0,"0"0"0,0 0 16,0 0-16,0 0 15,0 0 1,0 0-16,-74 91 16,-12 37-16,-35 49 15,14-17 1,42-54-16,24-34 15,11-19 1,13-12-16,5-14 16,6-12-1,6-9-15,3-1 16</inkml:trace>
  <inkml:trace contextRef="#ctx0" brushRef="#br0" timeOffset="11313.366">12309 8374 0,'0'0'0,"0"0"0,0 0 15,0 0 1,0 0-16,0 0 16,-30 35-1,21-20-15,-2 14 16,2-2-16,0 6 16,3-1-1,3 1-15,3-1 16,0-2-1,3-3-15,0-4 16,0-2-16,0-3 16,3-3-1,9-4-15,20-5 16,30-18 0,60-20-16,49-30 15</inkml:trace>
  <inkml:trace contextRef="#ctx0" brushRef="#br0" timeOffset="29276.415">9692 14843 0,'0'0'16,"0"0"-16,0 0 0,0 0 0,0 0 15,0 0-15,0 32 16,0-26 0,0 3-16,0 0 15,6-3-15,-6-3 16,6 3 0,0 0-16,0 0 15,0-3 1,5 3-16,1-3 15,-6 3 1,6-4-16,0 4 16,0 6-16,6-6 15,-1 0 1,1-3-16,0-3 16,11-3-1,1 0-15,-6-3 16,-1 3-1,1-3-15,-6 6 16,0 0-16,-1 0 16,1 0-1,0-6-15,0 6 16,5-6 0,1 4-16,0-1 15,-1 0-15,-5 0 16,0 3-1,-6 0-15,6 0 16,-1 3 0,1 0-16,0 2 15,0 1 1,-1 0-16,1-6 16,0 6-16,0-3 15,-1-3 1,1 0-16,0 0 15,0 0 1,-7 0-16,1 0 16,0 0-1,0 0-15,6-3 16,-6-3-16,5 0 16,-5 6-1,6-6-15,-6 6 16,-6 0-1,6 0-15,-6 0 16,5 0 0,-5 0-16,6 6 15,0-6-15,0 0 16,0 6 0,5-6-16,-5 9 15,6-3 1,0 3-16,0 0 15,-1-3-15,1 0 16,6 0 0,-1-3-16,1-3 15,6-3 1,-7-3-16,1 0 16,0 6-1,-6-6-15,-1 6 16,1 0-1,0 0-15,0 0 16,-1 0-16,7 0 16,-6 0-1,0 0-15,5 6 16,1-6-16,0 6 16,-1-6-1,1 6-15,3-6 16,2 0-1,7-6-15,2 6 16,-2-6 0,-1 6-16,-5-6 15,-4 6 1,-2 0-16,0 0 16,0 0-16,-1 0 15,1 0 1,0 0-16,-4 0 15,4 0 1,-3 0-16,-1 0 16,1 0-1,3 0-15,2 0 16,4 0 0,6-6-16,-1-3 15,7-3 1,-4-6-16,-2 10 15,-7-1-15,-5 0 16,-6 3 0,-4 0-16,-2 6 15,0 6-15</inkml:trace>
  <inkml:trace contextRef="#ctx0" brushRef="#br0" timeOffset="35360.281">14218 15041 0,'0'0'0,"0"0"0,0 0 0,0 0 0,0 0 15,0 0 1,0 0-16,0 0 15,0 0 1,0 0-16,0 0 16,42-6-1,-21 6-15,-1 0 16,10-9 0,2-5-16,4-1 15,-3 3 1,-4 6-16,-5 3 15,-1 3-15,-2 0 16,0 0 0,0 0-16,2 0 15,4 0 1,6-3-16,-1 3 16,1 0-16,-1 0 15,-2 3 1,-1 0-16,-2 0 15,0-3 1,-1 0-16,4 0 16,0 0-1,-1 0-15,-2 3 16,-1-3-16,-2 6 16,0-6-1,2 0-15,1 0 16,6 0-1,5-6-15,-2-3 16,-1 0 0,-5 0-16,-4 3 15,-2 6-15,-3-6 16,-3 6 0,-1 0-16,1 0 15,0 0-15,-3-2 16,-3 2-1,-1 2-15</inkml:trace>
  <inkml:trace contextRef="#ctx0" brushRef="#br0" timeOffset="36002.825">11696 14991 0,'0'0'0,"0"0"0,0 0 15,0 0-15,0 0 16,0 0 0,0 0-16</inkml:trace>
  <inkml:trace contextRef="#ctx0" brushRef="#br0" timeOffset="39059.571">19020 15035 0,'0'0'0,"0"0"0,0 0 16,0 0-1,0 0-15,0 0 16,0 0 0,0 0-16,0 0 15,0 0 1,-33 24-16,28-24 15,-1 0 1,0 0-16,-3-3 16,-3 0-16,0-3 15,0-6 1,0 6-16,4 3 16,2-3-1,3 4-15,0-1 16,3 0-1,0 3-15,0 0 16,0 0-16,0 0 16,0 0-1,0 0-15,59-21 16,-38 15 0,8 6-16,7-3 15,2 0 1,-2 0-16,-1 0 15,-2 0-15,-4 3 16,1-3 0,-3 0-16,-1-3 15,-2 6 1,0-6-16,-4 6 16,1 0-16,0 0 15,-3 0 1,-1 0-16,1 0 15,0 0 1,0 0-16,-1-6 16,1 6-1,-3 0-15,-3 0 16,3 0-16,-4 0 16,1-2-1,-3 2-15,0 0 16,-3 0-1,0 0-15,0 0 16,0 0-16,0 0 16,0 0-1,0 0-15,-1 0 16,1 0 0,3 0-16,0 0 15,3 0 1,3 0-16,0-3 15,2 0 1,4 0-16,0 0 16,0 0-1,2 0-15,4 3 16,2 0-16,4 0 16,5 3-1,4-6-15,-1-3 16,-2 6-1,-4-6-15,1 6 16,-1-6-16,-2 6 16,-3-3-1,-1 0-15,1 3 16,2 0 0,7 0-16,5-3 15,4 0 1,-1 0-16,-6 0 15,-2 0-15,-4 3 16,-5 0 0,0 0-16,-1 0 15,1 0 1,5 3-16,7 0 16,8 0-16,-2-3 15,2 0 1,-3 0-16,-2 0 15,-4 0 1,-5 0-16,-1 0 16,-2 0-16,2 0 15,4 3 1,2-3-16,6 0 16,-2 0-1,-1 0-15,1 0 16,-4 0-1,-5 0-15,-1-3 16,-5 3 0,-1-3-16,-2 3 15,3 0 1,-1 0-16,4 0 16,5 0-16,4 0 15,-1 0 1,1 0-16,-1 0 15,1 3 1,-7-3-16,-2 0 16,-1 0-1,1 0-15,2 0 16,4 3-16,5 0 16,3 0-1,-2-3-15,2-3 16,1 0-1,-10 0-15,1 0 16,-4 0 0,-5 0-16,-1-3 15,-5 6-15,0 0 16,-10 12 0,-5 0-16</inkml:trace>
  <inkml:trace contextRef="#ctx0" brushRef="#br0" timeOffset="46307.814">10101 15020 0,'0'0'0,"0"0"0,0 0 0,0 0 0,-36 3 16,12 9 0,-11 0-16,-1 3 15,7-9-15,-1 0 16,6-6-1,-5 0-15,5-6 16,-5-3 0,-1-9-16,-6 3 15,7-8 1,-1 2-16,1-9 16,5-2-16,0-13 15,1 1 1,5-3-16,6-7 15,6-5 1,0 3-16,6 12 16,6-4-1,6-8-15,6-9 16,5-3-16,7-6 16,11-12-1,1 9-15,-1 12 16,1 15-1,-1 17-15,18-5 16,6 5-16,7-2 16,-7 2-1,6 1-15,0-7 16,12 6 0,11 10-16,-17 2 15,-6 6 1,-11 3-16,-13 1 15,6 5 1,1 3-16,-1 0 16,12 3-16,-12 0 15,6-3 1,-5 0-16,-1 3 16,6-3-1,0 6-15,12 6 16,1 0-1,-4 5-15,-6-2 16,-6 0-16,-6 0 16,-5 0-1,2-3-15,3-3 16,7 11 0,-7-2-16,0 3 15,-5 0-15,-4-4 16,-2 7-1,-7-6-15,-2 0 16,-1 8 0,-2 1-16,0 0 15,-1 11 1,1-2-16,-3 2 16,-4 1-16,-2-4 15,-3 7 1,-3-1-16,-6 1 15,0 5 1,0-5-16,-1 5 16,-5 3-1,-2-2-15,-4 8 16,-6 6-16,-6 0 16,0-8-1,0-7-15,1-11 16,-4 2-1,-3-5-15,-5-1 16,-16 4 0,-11 0-16,-12 5 15,-3-5-15,3 2 16,0 1 0,0-7-16,-12 4 15,-3-10 1,-6-2-16,6 3 15,-3-3 1,3-1-16,-11-2 16,-7 9-16,6-1 15,12-8 1,6-6-16,6-3 16,-11-9-1,-1-9-15,0-3 16,0 9-1,0 0-15,-35 9 16,23 0-16,24 0 16,17-6-1,13 6-15,6-3 16,11-3 0,6-3-16,6-3 15</inkml:trace>
  <inkml:trace contextRef="#ctx0" brushRef="#br0" timeOffset="47260.33">11326 15157 0,'0'0'0,"0"0"0,0 0 16,0 0 0,0 0-16,0 0 15,0 0 1,0 0-16,0 0 15,0 0 1,0 0-16,0 0 16,0 0-1,0 0-15,0 0 16,0 0-16,0 0 16,0 0-1,0 0-15,0 0 16,0 0-1,0 0-15,0 0 16,0 0-16,0 0 16,0 0-1</inkml:trace>
  <inkml:trace contextRef="#ctx0" brushRef="#br0" timeOffset="50196.891">19725 15089 0,'0'0'16,"0"0"-16,0 0 0,-42 17 15,21-11 1,-5 0-16,-1-12 16,-3 0-1,-2-9-15,-7-8 16,-2 8 0,3-3-16,2 6 15,0-2 1,4-4-16,-4 6 15,-5-9-15,-3 1 16,-4-4 0,7 0-16,-1 1 15,7-1 1,-1 6-16,4 3 16,5-2-16,3-1 15,1-3 1,-1-11-16,0-1 15,4-11 1,5-1-16,3-5 16,3 11-1,3-5-15,3 0 16,6-4-16,3-8 16,3-3-1,6-15-15,5-9 16,1 18-1,0 9-15,3 5 16,5-8 0,16-6-16,8-6 15,9 3-15,0 0 16,-3 6 0,-5 14-16,-7 13 15,6 5 1,12 7-16,15-4 15,-3 0 1,-3 7-16,-6 2 16,-2 6-16,22 0 15,7-3 1,-3 10-16,-3-7 16,-6 0-1,29-3-15,-2 0 16,-10 3-1,-14 1-15,-3 5 16,24-3-16,-1 3 16,-11 3-1,-12 0-15,-3 0 16,11 3 0,10 3-16,-12 0 15,-6 3-15,-6 0 16,15 0-1,14 0-15,-11 8 16,-15-2 0,-9 0-16,-9 6 15,6-3 1,12 8-16,-3-8 16,-6 6-16,-12-3 15,-3 5 1,-2 10-16,-4 5 15,-3 1 1,1 5-16,-7-11 16,1 5-1,-1 1-15,-2-7 16,-7 4-16,-5-10 16,-6-5-1,-4 6-15,-2-10 16,-3 10-1,-3 3-15,0 2 16,-3 19 0,0-4-16,-3 0 15,-1-5 1,1-1-16,-3-5 16,0-1-16,0-2 15,-3-1 1,-2 1-16,-7-1 15,-3 7 1,0-4-16,-6 1 16,1 2-1,-4-2-15,-6 5 16,-5 4-16,-1-7 16,4-8-1,-1 2-15,1 1 16,-1-7-16,1-2 15,-13 0 1,-8 2 0,-6-5-16,-4-3 15,4 3-15,6-10 16,0 7 0,-7 3-16,-14 3 15,-2-4 1,-7-5-16,6-3 15,3-6-15,-3 0 16,-3 6 0,-3-3-16,-3-4 15,3-2 1,0 0-16,-6 3 16,-5 0-16,-1 0 15,6 0 1,6 0-1,6 0-15,6-3 16,-3-3-16,0 0 16,3-6-1,0-6-15,0 3 16,3 3-16,-12 6 16,-6 0-1,6 0-15,3 6 16,6-6-1,3 6-15,9-3 16,-3 0 0,0-3-16,5 0 15,13-3-15,6 0 16,5-3 0,3 6-16,4 0 15,-1 0 1</inkml:trace>
  <inkml:trace contextRef="#ctx0" brushRef="#br0" timeOffset="57904.749">8697 16024 0,'0'0'0,"0"0"0,0 0 16,0 0-16,0 0 0,0 0 15,0 0-15,30-18 16,-18 18-1,0 0-15,5 0 16,-5 0 0,12 0-16,0 0 15,11-6-15,7 0 16,5 0 0,0 0-16,-5 0 15,-1 3 1,-5-3-16,-7 6 15,7 0 1,-1 0-16,1-5 16,11-1-1,1 3-15,11-6 16,-12 0-16,1 3 16,-13 0-1,7 6-15,-7-6 16,1 6-1,-1 0-15,1 0 16,5 0 0,12-6-16,13 6 15,-1-3-15,-6 0 16,-12 0 0,1 3-16,-7 0 15,0 0 1,7-3-16,11 0 15,12 0 1,0 1-16,-12-4 16,-11 6-16,-1 0 15,-11 0 1,-1 0-16,1 0 16,5 0-1,6 0-15,13 0 16,-1 0-1,-6 0-15,-5 6 16,-1-4-16,-12 1 16,7-3-1,-1 3-15,7 0 16,11-3 0,9 0-16,0 0 15,-9 0 1,-5 0-16,-7 0 15,0 0-15,7-3 16,8 0 0,15-2-16,-3-1 15,-9 0 1,-6 0-16,-9 3 16,-2 0-16,8 0 15,12 3 1,12 0-16,-9 0 15,-6-3 1,-6 0-16,-8 0 16,2 3-1,12 0-15,12 0 16,-3 0-16,-6 0 16,-6 3-1,-8 0-15,-1 0 16,12 3-1,9-3-15,6 3 16,-9-6 0,-6 6-16,-9-6 15,-2 0-15,2 0 16,12 6 0,9-4-16,-9-2 15,-6 0 1,-9 0-16,-5-2 15,-4-4-15,-2 6 16,2 0 0,12 0-16,4-6 15,-1 6 1,-6-6-16,-9 6 16,-5 0-1,-4 0-15,-5 0 16,0 0-1,-1 0-15,4 0 16,5 0-16,1 0 16,5 0-1,4 0-15,-7 0 16,0 0-16,1-3 16,-4 0-1,-2 0-15,2 3 16,4 0-1,5-3-15,9 0 16,7 0 0,-4 3-16,-6 0 15,-6 0 1,-5 0-16,-7 0 16,1 0-16,-3 0 15,5 0 1,6 0-16,4 0 15,8 0 1,-9 0-16,-8 0 16,-4 3-1,1 6-15,-4 3 16</inkml:trace>
  <inkml:trace contextRef="#ctx0" brushRef="#br0" timeOffset="60087.723">20257 12931 0,'0'0'0,"0"0"0,0 0 16,0 0-16,-41 68 16,-6 27-1,-19 11-15,4 19 16,9-1-16,9-26 16,8-15-1,9-27-15,7-12 16,2-8-1,3-7-15,3-8 16,0-3 0,4-3-16,-1-7 15,3-5-15,0-3 16,3 0 0,0-3-16,-3-3 15,0-2 1,0-7-16,0 3 15,0-3 1,0-3-16,1 7 16,-1-4-16,0 3 15,3 3 1,0 3-16,3 3 16,0 0-1,0 0-15,0 3 16,0 0-1,0 6-15,0 3 16,-3 6-16,0 9 16,3-4-1,0 7-15,0 2 16,0-2 0,3 0-16,0-1 15,3 4-15,0-3 16,0-7-1,-4-8-15,1 0 16,0-12 0,0 0-16,-3 0 15,0 0 1,57-83-16,-16 21 16,15-6-1,12 6-15,9 6 16,6 11-16</inkml:trace>
  <inkml:trace contextRef="#ctx0" brushRef="#br0" timeOffset="64992.773">19520 13100 0,'0'0'0,"0"0"0,0 0 0,-3-45 0,-3 31 16,0-10-16,-5-9 15,-4 4 1,-9-7-16,-8-2 15,-10-7 1,-11-5-16,-27-6 16,-21-9-16,-8 11 15,-16-5 1,-11 6-16,-12-3 16,9 11-1,-15 7-15,3-3 16,21 2-1,6 4-15,-33-1 16,15 6-16,-9 7 16,-33 8-1,12 3-15,-29 12 16,15 0 0,5 6-16,-23 0 15,32 3 1,3 3-16,-11-1 15,8 10-15,-47 3 16,27-3 0,-4 2-16,-11 1 15,3 23 1,-24 12-16,21 24 16,-16 3-1,37-3-15,11 9 16,-23 23-16,14 39 15,4-15 1,2-3-16,18 48 16,15-33-1,9-33-15,47-29 16,24-12 0,27-15-16,11-21 15,12-17-15,9-12 16,6-6-1,0-6-15,0 0 16,0 0 0</inkml:trace>
  <inkml:trace contextRef="#ctx0" brushRef="#br0" timeOffset="65320.5">12558 13416 0,'0'0'0,"0"0"0,0 0 0,-36 9 15,7 24 1,-22 23-16,-5 9 16,3 12-1,2-12-15,7-3 16,-3 15-1,8-9-15,12-17 16,13-22 0,5-11-16,9-6 15,6-6-15,11-6 16,31-6 0,58-15-16,48-14 15,18-4 1</inkml:trace>
  <inkml:trace contextRef="#ctx0" brushRef="#br0" timeOffset="66270.505">19186 12567 0,'0'0'0,"0"0"0,0 0 16,0 0 0,-3-29-16,3 29 15,0 0-15,0 0 16,0 0-1,0 0-15,50 88 16,-11-40 0,2-4-16,0 0 15,1 1 1,-4-4-16,-2-2 16,-6-7-16,-10-11 15,-5 0 1,-3-9-16,-6-7 15,-3 1 1,-3 0-16,0-6 16,-3 0-1,3 0-15,0 0 16,-65-32-16,6 2 16,-13 4-1,-13-1-15,-13-3 16,-6 4-1,10 5-15,5 3 16,-12 18 0,21 27-16,15 14 15</inkml:trace>
  <inkml:trace contextRef="#ctx0" brushRef="#br0" timeOffset="69096.605">23339 14381 0,'0'0'0,"0"0"0,44-23 0,-14 17 0,3-3 16,2 0-1,1 0-15,-1 3 16,-8 6-1,-9 0-15</inkml:trace>
  <inkml:trace contextRef="#ctx0" brushRef="#br0" timeOffset="69357.384">23114 14541 0,'0'0'0,"0"0"0,0 0 15,53-15 1,7-5-16,34-7 16,-2 3-1,-6-2-15,-12 14 16,-15 6-1,-3 6-15,7 3 16</inkml:trace>
  <inkml:trace contextRef="#ctx0" brushRef="#br0" timeOffset="69869.409">23523 14032 0,'0'0'0,"0"0"0,0 0 15,-54 71-15,-11-3 16,-12 6-1,-6 0-15,-8 9 16,2-6 0,3-6-16,24-21 15,23-17-15,22-10 16,11-14 0,12-3-16,17 0 15,22-6 1,20 0-16,3 0 15,6 6 1,6 6-16</inkml:trace>
  <inkml:trace contextRef="#ctx0" brushRef="#br0" timeOffset="70353.258">23235 14565 0,'0'0'0,"0"0"16,0 0-16,0 0 16,60-21-1,-1 9-15,24-9 16,9 1 0,8 2-16,4 3 15,-18 3-15,-18 0 16,-18 12-1,-14 0-15,-7 12 16</inkml:trace>
  <inkml:trace contextRef="#ctx0" brushRef="#br0" timeOffset="70636.156">23327 14440 0,'0'0'0,"0"0"0,36-11 16,11-1-1,18-9-15,3 6 16,-3 0-16,4 7 16,2 8-1</inkml:trace>
  <inkml:trace contextRef="#ctx0" brushRef="#br0" timeOffset="74101.931">11143 13437 0,'0'0'0,"0"0"0,0 0 15,0 0 1,11-44-16,7 23 15,6-20 1,11-19-16,19 1 16,14-24-1,15-5-15,-6 14 16,-9 9-16,-3 5 16,9-8-1,21-3-15,14 0 16,4-18-1,-13 7-15,22 13 16,14-7 0,-15 7-16,-2 1 15,29-9-15,0-5 16,-15-1 0,21 15-16,3 3 15,-27 11 1,12-2-16,12 6 15,-18 5 1,6-8-16,33-3 16,-18 3-16,-15 11 15,33-11 1,-24 8-16,-15 16 16,35-7-1,-23 7-15,-11 8 16,25 0-16,-17 7 15,-23 5 1,52 3-16,-14-6 16,-21 6-1,39-3-15,-21-3 16,-30 12-16,27-6 16,-15 6-1,-20 6-15,-16 9 16,28 3-1,-1 6-15,-21-10 16,-17 7 0,12 9-16,8-4 15,-2-2 1,-7 3-16,4 11 16,8 1-16,19 11 15,-22-6 1,-20-2-16,14-1 15,25 3 1,-19-2-16,-14-7 16,6 13-1,8 2-15,-2 0 16,-7 16-16,-17-10 16,3 3-1,26-3-15,-8 9 16,-18-9-1,-18-11-15,0 26 16,0 0 0,-3 0-16,3-3 15,-9-6 1,-9-9-16,-8-8 16,-7-13-16,-8 1 15,-1-1 1,-5-2-16,0-6 15,-6-1-15,-1-5 16,-5 0 0,-6-9-16,0-3 15,-3-6 1,-3 0-16,0 0 16,0 0-1,0 0-15,0 0 16,-33-98-1,19 54-15,-4-10 16,0-20-16,-6-2 16,4 4-1,-1 16-15,0 15 16,1 5 0,-1 10-16,3 8 15,6 3 1,3 3-16,6 6 15,3 6-15,0 0 16,0 0 0,0 0-16,0 0 15,0 0 1,77 98-16,-41-42 16,-1 6-16,-2-5 15,-3-4 1,-1-3-16,-2-5 15,-6-7 1,-10-11-16,-5-4 16,-3-8-1,-6-9-15,-3 3 16,-2-6-16,-7-3 16,15 0-1,-62-12-15,-4-6 16,-31-8-1,-25-7-15</inkml:trace>
  <inkml:trace contextRef="#ctx0" brushRef="#br0" timeOffset="74810.392">17330 10244 0,'0'0'0,"0"0"0,-3-44 16,12 23-16,14-3 15,10 6 1,2 4-16,1 20 16,14 8-1,9 16-15,7 35 16,-7 24-1,-3-6-15,-6-12 16,-11-15-16,-10-18 16,-5-11-1,-9 0-15,-3-10 16,-3-5 0,5 0-16,4-3 15</inkml:trace>
  <inkml:trace contextRef="#ctx0" brushRef="#br0" timeOffset="75103.162">17892 10244 0,'0'0'0,"0"0"0,0 0 16,0 0-1,0 0-15,0 0 16,0 0-16,-32 65 16,-1-15-1,-6 13-15,-11 8 16,6 5-1,14 7-15,9 0 16</inkml:trace>
  <inkml:trace contextRef="#ctx0" brushRef="#br0" timeOffset="76284.409">18836 10294 0,'0'0'0,"0"0"0,0 0 16,27 39-16,-12-1 15,0 13 1,2-1-16,-2-9 16,-6-8-1,-3-10-15,0-8 16,0-3 0,-3-6-16,-3-6 15,0 0-15,0 0 16,0-6-1,3-6-15,3-8 16,3-13 0,8-5-16,13-19 15,6 10 1,-1 8-16,-8 10 16,-10 17-16,-2 9 15,-3 6 1,0 9-16,3 9 15,0 2 1,-1 10-16,-2-4 16,-3-2-1,-3 6-15,0-1 16,0 1 0</inkml:trace>
  <inkml:trace contextRef="#ctx0" brushRef="#br0" timeOffset="77084.647">19452 10288 0,'0'0'0,"0"0"0,0 0 16,-6 51-16,6-19 15,3 7 1,0-13-16,3-2 16,3-9-16,3-9 15,3 0 1,-15-6-16,0 0 16,50-45-1,-26 7-15,-7-1 16,-5 13-16,-6 2 15,-3 12 1,-3 3-16,-3 3 16,0 6-1,-3 0-15,0 0 16,6 0 0,0 0-16,0 0 15,0 0-15,0 0 16,-20 0-1,20-6-15,0 6 16,3-6 0,3 6-16,2-2 15,13-4 1,15-6-16,11-6 16,0 0-16,-8 3 15,-10 10 1,-8 5-16,-6 0 15,0 5 1,0 10-16,-4 3 16,-2 3-1,0-4-15,-3 1 16,0-3 0,-3-3-16,0-6 15,0-6-15,3 0 16,3-6-1,11-6-15,13-9 16,5-5 0,4-1-16,-7 9 15,-8 6-15,-3 12 16,-6 0 0,-1 6-16,1 15 15,0 9 1,3 11-1</inkml:trace>
  <inkml:trace contextRef="#ctx0" brushRef="#br0" timeOffset="77359.156">20586 10211 0,'0'0'0,"0"0"0,0 0 15,0 0-15,0 0 16,0 0-1,0 0-15,38 15 16</inkml:trace>
  <inkml:trace contextRef="#ctx0" brushRef="#br0" timeOffset="78506.571">21030 9957 0,'0'0'0,"0"0"0,0 0 0,0 0 15,0 0 1,0 0-16,33-3 16,-13 3-1,7 0-15,0 3 16,-7 9-1,-5 0-15,-9 2 16,-6-14 0,-12 39-16,-9-7 15,-5-8-15,8 0 16,6-9 0,6-7-16,9 1 15,3 0 1,9 15-16,12 17 15,8 15-15,1 18 16,-7 0 0,-8-11-16,-12-4 15,-12-12 1,-6-2-16,-9 2 16,-11-9-1,-7-5-15,-2-21 16,2-12-16,-8-12 15,2-21 1,7-14-16,14-3 16,15-1-1,12 7-15,18 0 16,26-1 0,24-11-16,9 3 15,6 2-15,20 4 16,-17 3-1,-15-1-15,-18 4 16,-17 8 0,-13 7-16,-11 5 15,-9 3 1,-9 6-16,-3 3 16,-6 4-1,-3 5-15,12 0 16,-65 26-16,12 19 15,11 2 1,16 3-16,20-5 16,15-10-1,11-5-15,13-13 16,3-17-16,8-5 16,6-16-1,4-12-15,-1-17 16,0-6-1,-14-3-15,-13 14 16,-11 16-16,-6 8 16,-6 9-1,-3 9 1,0 3-16,0 3 16,0 6-16,3 15 15,3 11 1,3 4-16,0-7 15,-1 1-15,1-4 16,0-8 0,0-6-16,0-9 15,3-6 1,0-3-16,2-9 16,10-6-1,6-14-15,2-7 16,1 1-1,-4 5-15,-2 6 16,-6 10-16,-6 17 16,-1 0-1</inkml:trace>
  <inkml:trace contextRef="#ctx0" brushRef="#br0" timeOffset="78811.659">22765 9912 0,'0'0'0,"0"0"16,0 0-16,0 0 15,-39 57-15,19-19 16,5 7 0,9-13-16,6-5 15,9-9 1,6 2-16,8-8 15,16-6 1,11-12-16,9-12 16,-8-11-16,-19-7 15,-23 4 1,-21-7-16,-38 13 16,-42-1-1</inkml:trace>
  <inkml:trace contextRef="#ctx0" brushRef="#br0" timeOffset="88655.126">16587 17305 0,'0'0'0,"0"0"0,0 0 0,0 0 0,0 0 0,0 0 15,44-24 1,-11 22-16,5-1 16,6 3-16,7 3 15,5-1 1,12 1-1,12-3-15,3 6 16,-3 0-16,-6-6 16,0 6-1,6-12-15,15 0 16,-7 0-16,-8 3 16,-12-2-1,-11 2-15,-1-3 16,3-3-1,6 3-15,3 6 16,0 0 0,-5 6-16,-4-6 15,-3 0-15,9-6 16,12 0 0,3 6-16,0 0 15,-3 0 1,-9 6-16,-3-6 15,12-6 1,6 6-16,3 6 16,-9-6-16,-3 0 15,-3 0 1,6-6-16,3 6 16,3 0-1,-6 6-15,-6-6 16,-6 0-1,9-6-15,12 0 16,2 12-16,-5-6 16,-9 6-1,-11-6-15,-1 6 16,3-6 0,12 0-16,6 0 15,-6 0 1,-3 0-16,0-6 15,14-6-15,10 12 16,0 0 0,-15 0-16,-6 0 15,9-6 1,8 0-16,1 6 16,-6 3-16,-9 0 15,-12 0 1,6 0-16,9-3 15,6 6 1,-7 0-16,-11 0 16,-2-6-16,-7 0 15,9 0 1,3 6 0,3 0-16,-6 0 15,-6-1-15,-9-2 16,0 3-1,7-6-15,5 0 16,6 6 0,-3-6-16,-9 0 15,-3 0-15,-3 0 16,4 0 0,11 0-16,-3 0 15,-6 0 1,-9 0-16,-8 6 15,-10-3 1,-5 0-16,-7-3 16,-2 0-16,-3 3 15,-3-3 1,-1 0-16,-2 0 16,0 0-1,0 0-15,0 3 16,0-3-1,-1 0-15,-2 0 16,0 0 0,-3 0-16,0 0 15,-6 0 1,0 0-16</inkml:trace>
  <inkml:trace contextRef="#ctx0" brushRef="#br0" timeOffset="92582.294">9526 17092 0,'0'0'0,"0"0"0,0 0 15,71-44 1,-6-1-16,6 1 16,-11 11-1,-7 10-15,-12 14 16,1 3 0,-13 12-16,7 6 15,-6-1 1,-1 4-16,1 0 15,-1-3 1,-5 0-16,-6 0 16,6-4-16,-7-2 15,1-3 1,6-6-16,5 0 16,13-3-1,5-5-15,1-1 16,-13 6-16,-5 6 15,-1 0 1,-11 0-16,0 0 16,5 0-1,-5 0-15,6-3 16,11-3 0,1-3-16,5-6 15,7 6 1,-7 1-16,-5 5 15,-7 3-15,1 0 16,-6 3 0,-7 2-16,7 1 15,0 6 1,-6-3-16,5 0 16,1 0-16,0 3 15,5 3 1,1-7-16,-1-2 15,13-3 1,5 3-16,6-12 16,7 3-16,-1-3 15,-12 0 1,-8 6-16,-4 0 16,-2 0-1,-4 3-15,-2 0 16,3 0-16,14 0 15,27-9 1,18-11 0,3-10-16,-12 3 15,-18 4-15,-9 8 16,-6 6 0,-2 6-16,-1 6 15,1 3 1,-4 2-16,-2 1 15,-1 0-15,4-6 16,2-3 0,12-6-16,30-9 15,15-6 1,-21 4-16,-15 2 16,-15 12-1,-9 0-15,-5 0 16,2 6-16,7 6 15,14-1 1,6-2-16,-3-3 16,-5 0-1,-4-3-15,0 0 16,-2-3 0,14 0-16,15-3 15,0-6-15,-9 3 16,-6 0-1,-9 3-15,-3-2 16,9-1 0,9-6-16,9 6 15,-12 0 1,-14 3-16,-16 0 16,-8 0-16,-6 6 15,-1 9 1,7 14-16</inkml:trace>
  <inkml:trace contextRef="#ctx0" brushRef="#br0" timeOffset="107162.533">6009 6219 0,'0'0'0,"0"0"0,0 0 0,0 0 0,0 0 16,0 0-16,0 0 15,-23-27 1,23 27 0,0-5-16,0 5 15,6-6-15,-6 6 16,6 0-1,-6 0-15,6 0 16,5 0 0,-11 0-16,0 0 15,42 11-15,-30-8 16,5 0 0,1 3-16,-6 0 15,6 3 1,5 9-16,-5-3 15,6 2-15,0 1 16,-7-3 0,7 6-16,0-4 15,11 16 1,13 11-16</inkml:trace>
  <inkml:trace contextRef="#ctx0" brushRef="#br0" timeOffset="107762.413">6169 6329 0,'0'0'0,"0"0"16,0 0-16,0 0 15,0 0 1,48 17-16,11 31 15,36 14-15,64 27 16,1-1 0,-18-5-16</inkml:trace>
  <inkml:trace contextRef="#ctx0" brushRef="#br0" timeOffset="108429.033">7738 7261 0,'0'0'0,"0"0"0,0 0 15,0 0-15,0 0 16,42 29 0,5 7-16,24 26 15,36 9 1,23 6-16,0 0 16,0 0-1</inkml:trace>
  <inkml:trace contextRef="#ctx0" brushRef="#br0" timeOffset="165711.413">15379 17444 0,'0'0'0,"0"0"0,50 18 0,-3-12 16,39-6-1,12-6-15,-3 0 16,-6 0-16,-9 0 16,14 0-1,13-6-15,-10-2 16,-11-4-1,-18 3-15,-11 3 16,-4 0 0,-3-2-16,-2-4 15,-10-9-15,-5 4 16,-10-10 0,-8 6-16,-6-2 15,-9 2 1,-9 1-16,-6-1 15,-8 0 1,-4-2-16,0 8 16,-2-3-16,-1 4 15,-2-4 1,-4 6-16,-8-3 16,-4 4-1,-14 2-15,6 9 16,6 0-16,5 3 15,4 0 1,-1 0-16,4 0 16,-1 0-1,-2-3-15,-3 0 16,-13 0 0,4 6-16,3 0 15,2 6 1,-5 6-16,0-3 15,-4 3-15,-14 6 16,-14 2 0,8 4-16,14-3 15,7 2 1,6-2-16,2 6 16,7-3-16,3-4 15,5 7 1,6-3-16,4 2 15,5 1 1,6-4-16,9 1 16,3-3-1,6 0-15,6 2 16,6 1-16,5 0 16,7-7-1,2 1-15,10 6 16,17-1-1,9-5-15,0 0 16,0-3 0,0-3-16,1-1 15,11-2 1,5-6-16,-8-3 16,-3-3-16,-6-6 15,-2 4 1,8-1-16,11-3 15,-5-3-15,-12-6 16,-8 9 0,-10-3-16,-12 1 15,-5-1 1,-6 6-16,-10 0 16,-2 3-1,-3 0-15,-3 0 16,-3-3-16,-3 6 15,0-6 1,-3 6-16,0-6 16,0 6-1,0 0-15,0 0 16,0 0 0,0 0-16,0 0 15,0 0 1,0 0-16,0 0 15</inkml:trace>
  <inkml:trace contextRef="#ctx0" brushRef="#br0" timeOffset="167270.123">15764 17060 0,'0'0'0,"0"0"16,0 0-16,0 0 15,-42 0 1,24 0-16,-5 0 16,-16 2-1,-11 4-15,-18 0 16,-12 0-1,-9 0-15,18 0 16,12-6-16,3-6 16,8 0-1,4-3-15,2-8 16,7-1 0,-1-15-16,-2-11 15,5-1-15,10-14 16,8 3-1,9-9-15,9 0 16,9-3 0,0-3-16,2 0 15,4-3 1,3-15-16,8-9 16,1 21-16,-3 6 15,-1 15 1,1 6-16,0 5 15,8 4 1,7 3-16,2 2 16,6 3-1,1 7-15,-7 5 16,-8 9-16,-4 6 16,-2 0-1,-1 6-15,4 0 16,2 0-1,13 6-15,8 6 16,3-3 0,-3-3-16,-2 6 15,-7 0-15,-2-1 16,-7-2 0,3 12-16,4-9 15,5 6 1,6 2-16,-5-8 15,-7 3-15,-2 0 16,-7-6 0,-2 8-16,-4-2 15,1 3 1,0 9-16,-4 2 16,-2 4-1,-6-1-15,-4 1 16,-2-1-16,-3 1 15,-3 0 1,0-4-16,-3 10 16,0-7-1,0 7-15,3-1 16,0 1 0,3 11-16,-1-6 15,-2 7-15,-3-7 16,-6-6-1,0-2-15,0-6 16,-2-4 0,-4 4-16,0-9 15,-3 2 1,-3-2-16,-6 0 16,-2-4-1,-10 7-15,-17-3 16,-24 5-16,-12-2 15,0-3 1,0-3-16,-8-4 16,-10-2-1,9 3-15,9-6 16,3 6-16,-11-3 16,-10 5-1,9-2-15,18 0 16,18-3-1,9-6-15,8 0 16,13-6 0,14 0-16,6-6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3:00:31.4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6519 5870 0,'0'0'0,"0"0"0,0 0 0,0 0 16,0 0-16,0 0 15,0 0 1,0 0-16,0 0 15,0 0 1,0 0-16,0 0 16,0 0-1,0 0-15,0 0 16,0 0-16,0 0 16,0 0-1,17 35-15,-11-29 16,0 0-1,6 0-15,-6-3 16,6 3-16,-6 0 16,6 9-1,-7-9-15,7 6 16,6-7 0,-6 7-16,6-6 15,-6 3 1,-1-3-16,-5 0 15,6 0-15,-6 0 16,6 0 0,0 0-16,0 2 15,-1-2 1,1 0-16,0 0 16,0 3-1,6-3-15,-6 0 16,5 0-1,-5 0-15,0 0 16,6 3-16,-6-1 16,-1 1-1,7-3-15,-6 6 16,0 0 0,6-3-16,-1 3 15,-5-6-15,6 5 16,0-5-1,-6 0-15,-1-3 16,1 3 0,0 0-16,0 3 15,6-3 1,-6 0-16,5 0 16,-5 0-16,6 0 15,0 2 1,-1 1-16,1 0 15,6 3 1,-6 0-16,-1 0 16,1-3-1,0-4-15,0 7 16,-1-3-16,-5 0 16,6 0-1,6 3-15,5 0 16</inkml:trace>
  <inkml:trace contextRef="#ctx0" brushRef="#br0" timeOffset="1039.768">8591 7086 0,'0'0'0,"0"0"0,0 0 15,0 0-15,0 0 16,0 0 0,0 0-16,0 0 15,0 0 1,0 0-16,0 0 15,41 15-15,-29-3 16,6 0 0,6 8-16,-1 1 15,1 3 1,0-3-16,-1-4 16,1 7-1,0-9-15,-7 5 16,1-8-16,0 0 15,0 6 1,-1-3-16,7 2 16,6-2-1,-7 3-15,1 0 16,0-3 0,-1-1-16,1 1 15,0-6-15,-6 6 16,5-3-1,-5-6-15,0 0 16,0-1 0</inkml:trace>
  <inkml:trace contextRef="#ctx0" brushRef="#br0" timeOffset="10915.206">10408 7199 0,'0'0'0,"0"0"0,0 0 0,0 0 0,0 0 15,0 0 1,54 0-16,-25 3 16,7 3-1,5 2-15,-11 4 16,0 6-16,-13-3 15,-5-3 1,-6 5-16,-6-2 16,-12 6-1,-6 3-15,-5 8 16,-7-5-16,12-9 16,7-1-1,11-5-15,0-3 16,11 3-1,7 3-15,0-3 16,6 8-16,-1-2 16,-11-6-1,-12 6-15,0 2 16,-18 13 0,-23 23-16,-6 0 15,-7-2 1,13-10-16,17-11 15,18-10 1,0-14-16</inkml:trace>
  <inkml:trace contextRef="#ctx0" brushRef="#br0" timeOffset="11136.447">11563 7317 0,'0'0'0,"0"0"0,0 0 15,0 0-15,-33 59 16,-41 9 0,-23 15-16,-13 21 15,10-15-15,40-39 16,19-18-1</inkml:trace>
  <inkml:trace contextRef="#ctx0" brushRef="#br0" timeOffset="11332.19">11107 7427 0,'0'0'0,"0"0"0,0 0 16,0 0-16,42 14 15,-7 10 1,6 9-16,7 2 16,-4 9-1,13 10-15,2 14 16</inkml:trace>
  <inkml:trace contextRef="#ctx0" brushRef="#br0" timeOffset="11898.397">11785 7228 0,'0'0'0,"0"0"16,0 0-16,0 0 16,0 0-1,0 0-15,41-17 16,-14 14-1,0 3-15,-4 0 16,-2 3-16,-6-1 16,-3 1-1,-6 9-15,-6-3 16,0-9 0,0 0-16,-42 53 15,22-32-15,2 6 16,9-7-1,9-5-15,18 6 16,17 3 0,15 5-16,4 4 15,-7-4 1,-11 1-16,-19 0 16,-14 2-16,-20 13 15,-40 11 1,-34 21-16,-31 17 15</inkml:trace>
  <inkml:trace contextRef="#ctx0" brushRef="#br0" timeOffset="15248.932">12330 9560 0,'0'0'0,"0"0"16,0 0-16,0 0 16,0 0-1,0 0-15,0 0 16,44 39-1,-17-33-15,2 6 16,1-7-16,5-5 16,7-5-1,11-13-15,15-21 16,9-11 0,6-9-16,-12-12 15,-12 3 1,-11 17-16,-16 4 15,-5 3-15,-6-13 16,-4 4 0,-2-21-16,-3-6 15,-6 12 1,-3 12-16,-3 6 16,-6 2-1,-3 4-15,-3 5 16,-5-5-16,-13 0 15,-9-7 1,-2 10-16,0-1 16,2 4-1,-2 0-15,5-1 16,1 7-16,5 11 16,3 3-1,1 3-15,2 6 16,0 3-1,-2 4-15,-7 2 16,-2 5 0,-7 7-16,-2 3 15,-4 15 1,1 8-16,6 4 16,8-4-16,6 0 15,4 1 1,2-1-16,3 1 15,3-4 1,1 1-16,2 5 16,3 10-16,3 2 15,6-3 1,3 4-16,0-4 16,3 6-1,0-3-15,0-2 16,6-1-1,2 9-15,-2-3 16,3 7-16,3-13 16,5-3-1,10 4-15,11-1 16,1-6 0,2-5-16,9-7 15,48 13 1,41 14-16</inkml:trace>
  <inkml:trace contextRef="#ctx0" brushRef="#br0" timeOffset="32011.124">17664 6000 0,'0'0'0,"0"0"0,0 0 0,0 0 0,-15 59 0,-11 18 16,-7 12 0,4-12-1,8-21-15,9-20 16,6-19-16,3-5 15,6-3 1,0-9-16,-3 0 16,62-59-1,0-18-15,3-12 16,-5 12-16,-13 12 16,-8 21-1,-10 17-15,-5 9 16,-6 13-1,-4-1-15,-2 12 16,-3 5 0,3 16-16,-6 23 15,-6 18 1,-3-3-16,0-8 16,0-10-16,0-14 15,6-4 1,15-8-16,11 6 15</inkml:trace>
  <inkml:trace contextRef="#ctx0" brushRef="#br0" timeOffset="32228.047">18925 5926 0,'0'0'0,"0"0"16,0 0-16,-26 74 16,-25 12-1,-43 9-15,-4-12 16,21-30 0,9-24-16</inkml:trace>
  <inkml:trace contextRef="#ctx0" brushRef="#br0" timeOffset="32427.492">18540 6030 0,'0'0'0,"0"0"0,54 41 16,-4 12-16,3 10 15,-8-10 1,-13-9-1,-5-11-15,-3-15 16,5-7-16,4-5 16</inkml:trace>
  <inkml:trace contextRef="#ctx0" brushRef="#br0" timeOffset="32760.769">19328 5976 0,'0'0'0,"0"0"0,-6 33 16,0 32-1,-6 18-15,0-3 16,3-27 0,4-14-16,2-22 15,3-17 1,0 0-16,0 0 15,68-121-15,-21 50 16,0 27 0,1 20-16,-7 21 15,7 24 1,5 35-16,-6 15 16,-8 0-1,-13-15-15,10-3 16,5-2-16</inkml:trace>
  <inkml:trace contextRef="#ctx0" brushRef="#br0" timeOffset="46891.835">4446 13641 0,'0'0'15,"0"0"-15,0 0 0,0 0 0,0 0 0,0 0 16,0 0-16,0 0 16,0 0-1,0 0-15,36-3 16,-1-5-16,25 2 15,17-3 1,-6 0-16,-6 0 16,-12 3-1,0 6-15,12 0 16,7 0-16,4 0 16,1-6-1,-11 6-15,-7-6 16,-6 0-1,6 0-15,0 0 16,7-2 0,5 8-16,-6-6 15,-6 6-15,-6 0 16,-5 0 0,-1 0-1,6 6-15,12 0 16,12 5-16,0-2 15,-12-3 1,-5 0-16,5-6 16,0-6-1,12 6-15,0 6 16,0-6-16,0 6 16,-12-3-1,12-6-15,0-3 16,18 12-1,-18-3-15,-6 0 16,-12 0 0,0 3-16,12 0 15,6 0-15,12 5 16,-12-2 0,-12 0-16,0-6 15,6 3 1,12 0-16,18 6 15,-13-3 1,-11-3-16,-11-3 16,16 0-16,13-3 15,0 0 1,-6 5-16,-12-5 16,0 6-1,29-6-15,7 6 16,-13-3-1,-17-3-15,6 0 16,24 0 0,-1 6-16,-11-3 15,-7-3-15,25-3 16,5-3 0,-17-3-16,-18 9 15,5 0 1,19 0-16,-1 9 15,-17-3-15,-12-3 16,0 0 0,23-6-16,-5-3 15,-12 0-15,-12 0 16,-12 0 0,6-2-16,18-1 15,-18 6 1,-3 6-16,-3 3 15</inkml:trace>
  <inkml:trace contextRef="#ctx0" brushRef="#br0" timeOffset="75169.669">8875 6373 0,'0'0'0,"0"0"0,0 0 0,0 0 0,0 0 16,0 0-1,0 0-15,0 0 16,-18 38 0,6-11-16,6 3 15,1 14 1,-1 12-16,-12 12 15,0 0 1,0 3-16,-11 3 16,-7-3-16,-11-17 15,-1-4 1,1-11-16,0-1 16,-7-5-1,-17 8-15,-23-3 16,-13 4-16,18-10 15,12-14 1,18-6 0,12-18-16,-12-15 15,-7-14-15,-5-12 16,0-10 0,6 1-16,12 0 15,12-3 1,-1 5-16,7-8 15,11-15-15,6 9 16,6 3 0,6 12-16,12-9 15,6 3 1,6-10-16,6-2 16,23-5-16,24-7 15,18 15 1,5 8-16,-11 13 15,18 12 1,17 2-16,-17 21 16,-24 12-1,-12 6-15,18 21 16,12 8-16,-6 16 16,-12 22-1,-12 1-15,-24-2 16,-11-1-1,-18-3-15,-6 17 16,-12 16-16</inkml:trace>
  <inkml:trace contextRef="#ctx0" brushRef="#br0" timeOffset="91133.986">12279 9759 0,'0'0'0,"42"-6"0,17-6 0,-59 12 0,80-15 0,3 3 15,-3 6 1,3-3-16,-12 3 16,-6 1-1,-12 5-15,-8 0 16,-7 8-16</inkml:trace>
  <inkml:trace contextRef="#ctx0" brushRef="#br0" timeOffset="91433.707">12315 9986 0,'0'0'0,"0"0"0,0 0 16,0 0-1,0 0-15,0 0 16,0 0 0,29-2-16,37-13 15,25 3 1,7-3-16,15-3 15,-16-2-15,-8 11 16,3-6 0,3 0-16</inkml:trace>
  <inkml:trace contextRef="#ctx0" brushRef="#br0" timeOffset="98270.414">17327 13559 0,'0'0'0,"0"0"0,0 0 0,0 0 0,0 0 16,0 0 0,0 0-16,0 0 15,0 0-15,35 2 16,4 4-1,14 3-15,21 0 16,12 3 0,-3-6-16,0 0 15,-9 3 1,9-3-16,14 0 16,1 2-1,-3-2-15,-7-3 16,13-6-16,17 0 15,-11 0 1,-15 0-16,-6-2 16,14 5-1,7-6-15,-9 6 16,-10 6-16,-5-6 16,15 0-1,9 5-15,-4-5 16,-8-5-1,3-1-15,14 0 16,-5 6 0,-19 0-16,-11 0 15,0-3-15,12-3 16,6 3 0,0 0-16,-4-3 15,10-12 1,6 6-16,-7 4 15,-8 2 1,-12 0-16,-9 6 16,6-6-16,0 3 15,3 6 1,-3 3-16,-3-6 16,-3 0-1,9-6-15,15 0 16,2 0-1,-8 3-15,-6 0 16,-12 0-16,6-3 16,-3 6-1,12 12-15,-6-3 16,-9-3 0,-9-6-16,3 0 15,6 0-15,18 12 16,15 8-1,-1-2-15</inkml:trace>
  <inkml:trace contextRef="#ctx0" brushRef="#br0" timeOffset="99684.637">25506 13736 0,'0'0'0,"0"0"0,0 0 16,0 0 0,0 0-16,0 0 15,0 0 1,0 0-16,18-30 15,-6 30 1,5 0-16,7 0 16,15 0-1,20 0-15,12 0 16,6-5-16,3 5 16,-3-6-1,3 0-15,2 0 16,-10 3-1,-7-3-15,-9 6 16,0 0 0,-3 0-16,-2-6 15,11 6 1,12-6-16,0 6 16,-12 0-16,-6 0 15,-2 0 1,-10 0-16,-5 0 15,-4-6 1,4 6-16,2 0 16,6-3-16,4 3 15,-1 0 1,-6-3-16,-2 0 16,-4-3-1,-5 3-15,-1 0 16,-2-2-1,0 5-15,5-6 16,1 0-16,5 3 16,7 0-1,2 0-15,-3 3 16,-2-3 0,-4 0-16,-2 0 15,-1 0 1,1-3-16,2-6 15,6 6-15,1-3 16,-4 4 0,1-1-16,-1 0 15,0 6 1,-2 0-16,2 0 16,4 0-16,8-6 15,12 6 1,12-3-1,0 6-15,0-6 16,-3-3-16,0 0 16,0 3-1</inkml:trace>
  <inkml:trace contextRef="#ctx0" brushRef="#br0" timeOffset="102581.756">4174 14550 0,'0'0'0,"0"0"0,0 0 16,0 0-16,0 0 16,0 0-1,47-33-15,-17 22 16,6-1-1,-1-3-15,1 3 16,-7 6 0,1 3-16,-7 0 15,1 3-15,6 0 16,-1 3 0,13-3-16,11-3 15,6-3 1,0-3-16,-11 3 15,-7 6 1,-5 0-16,-7 0 16,-5 0-16,0 0 15,-1 0 1,1 0-16,0 6 16,5-6-1,1 0-15,0 6 16,-1-3-1,7 0-15,-1-6 16,7 0-16,-7-3 16,1 0-1,-1 6-15,-11 0 16,0 0 0,-1 0-16,1 0 15,6 0 1,-1 0-16,1 0 15,5 0 1,7 0-16,-7 0 16,1 0-16,-7 0 15,1 0 1,-6 0-16,-1 0 16,1 0-1,0-5-15,-1 5 16,1 0-16,-6 0 15,6 0 1,-7 0-16,1 0 16,0 0-1,6 0-15,-1 0 16,7 5 0,-6-5-16,5 0 15,-5 0-15,5-5 16,-5 5-1,0 0-15,-1 0 16,-5 0 0,-6 0-16,0 0 15,0 0-15,0 0 16,-1 0 0,-5 0-16,0-6 15,0 6 1,0 0-16,0 0 15,-6 0 1,6 0-16,-6-3 16,6 0-16,-6 0 15,6 3 1,-6 0-16,6 0 16,0 0-1,0-3-15,0 0 16,5 0-16,1 0 15,6 3 1,0 0-16,5 0 16,7 0-1,0 0-15,-1 3 16,7 0 0,-1 0-16,1-3 15,-7 0 1,-5 0-16,0-3 15,-6 0-15,-1 0 16,1 3 0,0 0-16,-6 0 15,-6 0 1,5 0-16,-5 0 16,0 0-1,0 0-15,0 0 16,0 0-16,0 0 15,0 0 1,0 0-16,6-6 16,-6 6-1,5-6-15,1 6 16,0 0 0,0-6-16,0 6 15,0 0-15,-1 0 16,7 0-1,0 0-15,0 0 16,-1-3 0,1 0-16,0 0 15,0 0 1,-6 0-16,5 0 16,-5 0-1,0-2-15,-6 5 16,6 0-16,-6 0 15,0 0 1,0 0-16,-1 0 16,1 0-16,0 0 15,0 0 1,0 0-16,0 0 16,0 0-1,0 0-15,0 0 16,0 0-16,0 0 15,0 0 1,0 0-16,-1 0 16,1 0-1,0 0-15,6 0 16,-6 0 0,6 0-16,6 5 15,-7-5-15,7 0 16,0 0-1,0 0-15,5 0 16,7 0 0,6 0-16,-1 0 15,7-5 1,-1 5-16,-5 0 16,5 0-16,-6 0 15,1-6 1,5 6-16,7-6 15,17 6 1,0 0-16,6-3 16,-18 0-1,1 3-15,-1 0 16,0 0-16</inkml:trace>
  <inkml:trace contextRef="#ctx0" brushRef="#br0" timeOffset="107764.466">26661 13724 0,'0'0'0,"0"0"0,0 0 0,0 0 0,0 0 16,0 0 0,0 0-16,-45-3 15,18 0-15,-11-3 16,-36 6 0,-18 12-16,-2 3 15,17-3-15,17 0 16,13-6-1,11-3-15,4-3 16,-4-3 0,-14-3-16,-3-6 15,2 0 1,7-3-16,8-3 16,7 7-1,5-10-15,3 3 16,4-8-16,2-1 15,-3-15 1,3 4-16,1 2 16,2 4-1,3-4-15,3-2 16,0-1 0,3-5-16,3-3 15,6-15-15,6-15 16,3 0-1,-1 9-15,7 3 16,9-1 0,17-5-16,3 3 15,-2 6 1,-10 3-16,-2 6 16,-1-4-16,1 19 15,-1 0 1,1 5-1,2 0-15,10 4 16,8-4-16,6 7 16,-6 2-1,-8 9-15,-1-3 16,-2 7-16,2 5 16,12-6-1,27-3-15,3 3 16,-9 3-1,-6-3-15,-6 7 16,6-1 0,9 3-16,0 3 15,-9 3-15,-3-3 16,-9 6 0,0-6-16,24 5 15,6 1 1,-7 0-16,-5 3 15,-15-3-15,-2 6 16,5 6 0,18 2-16,-1 1 15,-5-3 1,-9 3-16,-8-4 16,5 7-16,3 3 15,-3-1 1,-3 13-16,0 5 15,-9 1 1,-5-7-16,-7 6 16,-3 1-1,-2-7-15,2 10 16,10-4 0,-1 3-16,-9-2 15,-2 2-15,-1 3 16,-8 1-1,-9-7-15,-6-5 16,-7-4 0,-5-5-16,-6 2 15,-5 7-15,-10 5 16,-9 12 0,-5-5-16,-13 2 15,-2 6 1,-1-9-16,7-14 15,0-3 1,-7-7-16,-20 4 16,-27-1-1,4-5-15,8 3 16,3-10-16,-15 10 16,-9-9-1,4-6-15,14-3 16,6-4-1,-21 7-15,-17-12 16,5 6-16,7-6 16,-24 0-1,-18-6-15,23 6 16,22 0 0,-22 6-16,1-6 15,12 0 1,23 12-16,15 3 15</inkml:trace>
  <inkml:trace contextRef="#ctx0" brushRef="#br0" timeOffset="118412.871">18138 15686 0,'0'0'0,"0"0"0,0 0 0,0 0 0,0 0 16,0 0 0,0 0-16,0 0 15,0 0 1,15-29-16,5 20 15,13 3-15,17-6 16,9-9 0,4-2-16,-4 2 15,-3 9 1,-12 6-16,-5 9 16,-6 0-1,2 9-15,1 3 16,2-3-16,1-6 15,-4-1 1,-2-5-16,-7 0 16,1 6-1,0-3-15,2 0 16,1 0 0,8 0-16,4 0 15,2 0-15,0-3 16,-2 0-1,-1 0-15,-5 3 16,-9-3 0,-1 6-16,-5 0 15,3 0-15,2 0 16,4-6 0,8-6-16,10 0 15,2 0 1,-9 0-16,-5 3 15,-3 3 1,-4 3-16,4-3 16,-1 0-1,10-3-15,5-3 16,6-3-16,4 0 16,-4 9-1,0 9-15,0 3 16,-2 0-1,-7 0-15,4 0 16,-1 2-16</inkml:trace>
  <inkml:trace contextRef="#ctx0" brushRef="#br0" timeOffset="-203903.296">16912 9939 0,'0'0'0,"0"0"0,0 0 0,0 0 0,0 0 15,0 0-15,0 0 16,0 0 0,0 0-16,-44 6 15,-12 27 1,-18 11-16,-12 12 16,3-5-1,6 5-15,6-3 16,9-9-16,11-11 15,13 0 1,14-16-16,9-5 16,9-3-1,9-3-15,12 0 16,18 6 0,20-6-16,21-12 15,24 0-15,-1 0 16,-17 0-1,-14 0-15,-16 6 16,-12 0 0,-11 0-16,-6 3 15,-4 0 1,-2 0-16,0-3 16</inkml:trace>
  <inkml:trace contextRef="#ctx0" brushRef="#br0" timeOffset="-203502.646">17084 10096 0,'0'0'0,"0"0"16,0 0-16,0 0 16,0 0-1,-30-12-15,18 12 16,1 0 0,-1 0-16,-6 6 15,-3 6 1,-5 3-16,-10 20 15,-8 18-15,-10 18 16,4 3 0,3-5-16,11-10 15,13-12 1,2-8-16,9-13 16,9-8-1,9-3-15,6 3 16</inkml:trace>
  <inkml:trace contextRef="#ctx0" brushRef="#br0" timeOffset="-203014.11">17478 10321 0,'0'0'0,"0"0"15,0 0-15,0 0 16,0 0-1,41-12-15,-20 12 16,0 3-16,2 0 16,4-3-1,11-6-15,19-6 16,5 3 0,6-3-16,0 10 15</inkml:trace>
  <inkml:trace contextRef="#ctx0" brushRef="#br0" timeOffset="-202653.078">18691 10167 0,'0'0'0,"0"0"0,0 0 16,0 0-16,-32 6 16,-10 21-1,-29 32-15,-17 15 16,8-9-1,3 0-15,-3-9 16,18-11 0,14-16-16,13-8 15,14-9-15,9-3 16,3-3 0</inkml:trace>
  <inkml:trace contextRef="#ctx0" brushRef="#br0" timeOffset="-202251.315">18520 9975 0,'0'0'0,"0"0"0,0 0 16,0 0-16,0 0 16,29-12-1,-20 12-15,3 0 16,0 12 0,3-1-16,-1 10 15,1 3-15,-3 5 16,0 10-1,0 8-15,0 12 16,2 10 0,1-4-16,3-9 15,0-9 1,-3-2-16,-1-13 16,7 4-1,3-7-15,5-5 16</inkml:trace>
  <inkml:trace contextRef="#ctx0" brushRef="#br0" timeOffset="-201887.169">19174 9942 0,'0'0'0,"0"0"16,0 0-16,0 0 15,32 36 1,4 14-16,5 27 16,-14 41-16,-18 1 15,-18-1 1,-21 18-16,-20 12 16,-12 3-1</inkml:trace>
  <inkml:trace contextRef="#ctx0" brushRef="#br0" timeOffset="-201436.477">16314 9631 0,'0'0'0,"-29"0"16,-7 6-16,-26 27 16,-27 62-1,9 44 1,24 3-16,32 29 15,30-23-15,33-6 16,44 12 0,26-3-16</inkml:trace>
  <inkml:trace contextRef="#ctx0" brushRef="#br0" timeOffset="-200920.316">19766 10200 0,'0'0'0,"-27"71"0,13 6 15,8 8 1,15-5-16,8-6 16,10 3-1,14-12-15,13-3 16</inkml:trace>
  <inkml:trace contextRef="#ctx0" brushRef="#br0" timeOffset="-200269.785">20589 10060 0,'0'0'0,"0"0"0,0 0 16,0 0-16,-24 74 16,-20 30-1,-12 17-15,2-5 16,13-27-16,17-33 16,12-18-1</inkml:trace>
  <inkml:trace contextRef="#ctx0" brushRef="#br0" timeOffset="-199887.431">20950 10108 0,'0'0'0,"0"0"0,0 0 16,0 0-16,-35 44 16,-7 39-1,-11 32-15,5 1 16,16-18 0,14-24-16,9-15 15</inkml:trace>
  <inkml:trace contextRef="#ctx0" brushRef="#br0" timeOffset="-199504.658">21285 10430 0,'0'0'0,"0"0"0,0 0 16,0 0-16,56-14 16,-9 8-1,4 0-15,2 6 16,-3-6 0,6-6-16,-11-3 15,-10 9 1</inkml:trace>
  <inkml:trace contextRef="#ctx0" brushRef="#br0" timeOffset="-199121.056">22478 10276 0,'0'0'0,"0"0"0,0 0 16,0 0-1,0 0-15,-60 72 16,-5 2 0,-3 2-16,9-16 15,6-10-15,2-12 16,10-11 0,11-9-16,10-6 15,5-3 1</inkml:trace>
  <inkml:trace contextRef="#ctx0" brushRef="#br0" timeOffset="-198820.327">22309 10040 0,'0'0'0,"0"0"0,38 0 16,-17 6-16,3 5 16,-4 10-1,4 24-15,0 26 16,0 11 0,2 7-16,1-12 15,2-9 1,-2-20-16,-3-13 15,5-8-15,7-12 16,5-9 0</inkml:trace>
  <inkml:trace contextRef="#ctx0" brushRef="#br0" timeOffset="-198552.588">23096 9803 0,'0'0'0,"0"0"0,62 21 15,-5 26-15,2 39 16,-24 32-1,-32 33-15,-26 33 16,-39 35 0,-42 3-16,-14-18 15</inkml:trace>
  <inkml:trace contextRef="#ctx0" brushRef="#br0" timeOffset="-197070.567">12501 10584 0,'0'0'0,"0"0"15,-35-29-15,8 5 16,-8 3-16,-7-2 16,-2 11-1,-4 12 1,-14 18-16,-21 35 15,-2 15-15,19 18 16,34 0 0,23-27-16,21-9 15,9-17-15,8-7 16,4-14 0,-1-12-16,13-15 15,20-29 1,15-27-16,14-30 15,-11-5 1,-12-22-16,-11 10 16,-19 29-16,-11 27 15,-10 24 1,-8 11-16,-3 15 16,-6 6-1,0 0-15,-3 6 16,0 3-1,0-3-15,-24 48 16,-11 46-16,-7 28 16,10-13-1,5 1-15,18-22 16,12-11 0,9-20-16,9-13 15,5-6 1,7-17-16,3-15 15,8-6-15,12-18 16,12-20 0,-3-21-16,-14 0 15,-16-4 1,-14 19-16,-9 6 16,-9 11-1,-6 9-15,-9 6 16,-12 3-16,-8 9 15,-4 6 1,-5 9-16,5 12 16,10 2-1,11 16-15,12-1 16,15 6-16,11-2 16,19-4-1,5-8-15,4-22 16,5-25-1,15-16-15,21-32 16,17-21 0,-11-3-16,-12-3 15,-1-38-15,-25 17 16,-22 33 0,-14 15-16,-9 15 15,-9 14 1,-3 10-16,0 8 15,-3 6 1,0 0-16,-3 6 16,3 0-16,0 0 15,-57 95 1,13 26-16,8 6 16,16-32-1,11-15-15,9-24 16,6-12-1,8-11-15,13-15 16,-3-18-16,5-12 16</inkml:trace>
  <inkml:trace contextRef="#ctx0" brushRef="#br0" timeOffset="-196854.47">13250 10448 0,'0'0'0,"0"0"15,0 0 1,0 0-16,51 24 16,8-15-1,21 3-15,12-12 16,17-6-16,10-3 15</inkml:trace>
  <inkml:trace contextRef="#ctx0" brushRef="#br0" timeOffset="-196571.392">14355 10161 0,'0'0'0,"0"0"0,0 0 15,-42-24-15,7 30 16,-25 18 0,-34 71-16,-13 41 15,3 12-15,45-24 16,39-32 0,17-21-16,17-21 15,10-5 1,9-16-16,11-14 15,3-21-15,13-18 16,5-23 0,0-15-16</inkml:trace>
  <inkml:trace contextRef="#ctx0" brushRef="#br0" timeOffset="-196146.438">14488 10052 0,'0'0'0,"0"0"0,-45 71 15,-23 50-15,-18 39 16,12-21 0,24-36-16,12-8 15,14-36 1,9-20-16,9-21 15,9-18-15,-3 0 16,0 0 0,45-69-16,-1-7 15,42-61 1,-15 10-16,-15 32 16,-26 45-16,-13 21 15,-8 17 1,-3 9-16,-3 12 15,3 26 1,0 33-16,0 24 16,-3 29-1,0 7-15,3-22 16,12-29 0,5-12-16</inkml:trace>
  <inkml:trace contextRef="#ctx0" brushRef="#br0" timeOffset="-195901.322">14257 10685 0,'0'0'0,"0"0"16,0 0-16,0 0 15,0 0 1,0 0-16,0 0 16,50-9-16,-14 6 15,5 3 1,15 3-16,12 6 16</inkml:trace>
  <inkml:trace contextRef="#ctx0" brushRef="#br0" timeOffset="-195389.496">14707 10652 0,'0'0'0,"0"0"0,0 0 16,0 0 0,0 0-16,0 0 15,41-11-15,-23 11 16,3 5 0,8-5-16,10 6 15</inkml:trace>
  <inkml:trace contextRef="#ctx0" brushRef="#br0" timeOffset="-194870.981">14950 10469 0,'0'0'0,"0"0"16,0 0-1,0 0-15,0 0 16,0 0-16,0 0 16,50-9-1,-18-3-15,4 0 16,-3 3-1,-4 1-15,-5-1 16,-9 3 0,-6 6-16,-1-6 15,-2 6 1,0 0-16,-3 0 16,0 0-16,0 0 15,-3 0 1,0 6-16,-9 17 15,-14 22 1,-16 23-16,-2 0 16,-1-9-16,10-14 15,8-16 1,6-14-16,6-12 16,9-3-1,-3-3-15,1-6 16</inkml:trace>
  <inkml:trace contextRef="#ctx0" brushRef="#br0" timeOffset="-194605.342">14967 10244 0,'0'0'0,"0"0"16,0 0-16,0 0 15,0 0 1,0 0-16,30 32 15,-12 7-15,5 17 16,1 9 0,0 3-16,-9-8 15,-7 5 1,-2-3-16,0 0 16,9-9-16,6-8 15,2-19 1,1-14-16</inkml:trace>
  <inkml:trace contextRef="#ctx0" brushRef="#br0" timeOffset="-194021.666">15438 10250 0,'0'0'0,"0"0"16,0 0 0,0 0-16,0 0 15,0 0-15,0 0 16,0 0 0,41-18-16,-23 21 15,0-3 1,0 3-16,-3-3 15,-4 0 1,1 0-16,-3 0 16,-3 0-16,-3 0 15,0 0 1,-3 0-16,0 6 16,0-6-1,0 0-15,-12 38 16,-3 7-1,-5 20-15,-7 9 16,3 0-16,4-12 16,2-3-1,6-14-15,0-7 16,6-8 0,0-10-16,3-8 15,3 6 1,3-9-16,3 3 15,3-6-15,0 0 16,0-1 0,0-2-16,-3-3 15,-6 0 1,0 0-16,29-20 16,-11 11-16</inkml:trace>
  <inkml:trace contextRef="#ctx0" brushRef="#br0" timeOffset="-193733.621">15669 10084 0,'0'0'0,"-15"-32"0,15 20 16,3 6-1,3 3-15,-6 3 16,0 0 0,59 92-16,-35 50 15,-27 23 1,-27 51-16,-17-11 16,-6-51-16,2-48 15,-5-14 1,3-12-16,2-9 15</inkml:trace>
  <inkml:trace contextRef="#ctx0" brushRef="#br0" timeOffset="-193267.242">15405 9643 0,'0'0'0,"0"0"16,0 0-16,0 0 15,0 0 1,0 0-16,63 33 16,-19-16-1,9-2-15,-2-3 16,-1 0 0,-6 0-16,-2-3 15</inkml:trace>
  <inkml:trace contextRef="#ctx0" brushRef="#br0" timeOffset="-192921.69">15385 10001 0,'0'0'0,"0"0"0,0 0 16,0 0-16,0 0 16,0 0-1,0 0-15,0 0 16,0 0-1,0 0-15,74-17 16,26 25-16,13 1 16,26 9-1,15 3-15</inkml:trace>
  <inkml:trace contextRef="#ctx0" brushRef="#br0" timeOffset="-191848.417">24260 10152 0,'0'0'16,"0"0"-16,-12-35 15,9 17-15,0-9 16,0-5-16,3-1 16,-3 4-1,0 5-15,0 0 16,-3 12-1,-6 4-15,-8 5 16,-13 8 0,-23 28-16,-39 29 15,-3 27 1,18 44-16,33-12 16,23-23-16,19-21 15,7-12 1,22 6-16,24-3 15,17 3 1</inkml:trace>
  <inkml:trace contextRef="#ctx0" brushRef="#br0" timeOffset="-191037.959">24671 10072 0,'0'0'0,"0"0"16,0 0-16,0 0 15,0 0 1,0 0-16,-35 45 15,-54 32 1,-50 38-16,11-20 16,34-21-16,26-27 15,20-14 1,22-10-16,11-11 16,12-9-1,6 3-15,12 0 16,14 0-1,30 6-15,27-3 16,-3-3-16,-15-1 16,-14 1-1,-10 6-15,-6-3 16,-5 3 0</inkml:trace>
  <inkml:trace contextRef="#ctx0" brushRef="#br0" timeOffset="-190805.353">24582 10262 0,'0'0'0,"0"0"0,0 0 16,3-33-16,-3 30 15,0 3 1,0 0-16,-14 74 15,-13 36 1,-17 38-16,-4 8 16,13-31-1,8-16-15</inkml:trace>
  <inkml:trace contextRef="#ctx0" brushRef="#br0" timeOffset="-190466.357">24944 10587 0,'0'0'15,"0"0"-15,0 0 16,0 0-16,0 0 16,38-23-1,6 17-15,22 3 16,11 0-1,-3 6-15,-6 0 16</inkml:trace>
  <inkml:trace contextRef="#ctx0" brushRef="#br0" timeOffset="-190039.074">25983 10339 0,'0'0'0,"0"0"0,-42 59 16,-35 21-1,-23 17-15,-1-8 16,21-12-16,21-24 16,17-14-1,10-21-15,2-12 16</inkml:trace>
  <inkml:trace contextRef="#ctx0" brushRef="#br0" timeOffset="-189721.758">25666 10129 0,'0'0'0,"0"0"15,41-12-15,-11 12 16,0 0-16,2 12 15,-5 5 1,-7 28-16,-2 29 16,-6 20-1,-3 7-15,3-12 16,6-6 0,11-12-16,7-15 15,-1-18-15,4-17 16,-10-12-1,-2-9-15</inkml:trace>
  <inkml:trace contextRef="#ctx0" brushRef="#br0" timeOffset="-189455.67">26305 9992 0,'0'0'0,"0"0"0,39-29 15,-7 29 1,25 29-16,14 36 16,-9 39-1,-30 47 1,-29 12-16,-35 65 15,-42 41-15,-24 6 16</inkml:trace>
  <inkml:trace contextRef="#ctx0" brushRef="#br0" timeOffset="-187955.566">14926 11789 0,'0'0'0,"0"0"16,0 0-16,44-24 15,18 21 1,36-12-16,6 1 16,-12 2-1,-18 3-15,-12 3 16,-15 0-16,-3 6 15,-5 0 1,-18 6-16,-9-3 16</inkml:trace>
  <inkml:trace contextRef="#ctx0" brushRef="#br0" timeOffset="-187735.398">15015 12031 0,'0'0'0,"0"0"0,0 0 16,0 0-16,0 0 15,0 0-15,0 0 16,32 0 0,30 3-16,24 0 15,21 0 1,17-6-16,6 0 15</inkml:trace>
  <inkml:trace contextRef="#ctx0" brushRef="#br0" timeOffset="-187357.056">16539 11398 0,'0'0'0,"0"0"0,0 0 15,-44-18-15,11 42 16,-23 29 0,-39 48-16,9 11 15,30 1 1,24-18-16,17-30 16,15-18-1,12-23-15,20-4 16,7-11-16,2-9 15</inkml:trace>
  <inkml:trace contextRef="#ctx0" brushRef="#br0" timeOffset="-187007.017">16951 11413 0,'0'0'0,"0"0"16,0 0-16,-30 38 16,-8-5-1,-33 23-15,-6 3 16,12-14 0,14-7-16,16-14 15,17-6 1,9-9-16,9 5 15,15 1 1,26 0-16,21 3 16,24-9-16,6-4 15,3-5 1,-1-2-16,-19-7 16,-22 0-1,-9 3-15</inkml:trace>
  <inkml:trace contextRef="#ctx0" brushRef="#br0" timeOffset="-186768.457">16986 11590 0,'0'0'15,"0"0"-15,0 0 0,0 0 16,0 0-1,0 0-15,0 0 16,0 0 0,0 0-16,3 95 15,-29 21 1,14-4-16,18-17 16,14-12-16</inkml:trace>
  <inkml:trace contextRef="#ctx0" brushRef="#br0" timeOffset="-186472.814">17602 11807 0,'0'0'0,"0"0"15,0 0-15,0 0 16,0 0 0,0 0-16,53 8 15,-8-14 1,17 1-16,18-1 15,12 3 1</inkml:trace>
  <inkml:trace contextRef="#ctx0" brushRef="#br0" timeOffset="-186239.597">18514 11564 0,'0'0'0,"0"0"0,-30 29 16,-20 16-1,-30 41-15,-21 17 16,4-5 0,26-30-16,23-27 15,24-17 1,10-9-16</inkml:trace>
  <inkml:trace contextRef="#ctx0" brushRef="#br0" timeOffset="-185939.507">18200 11528 0,'0'0'0,"0"0"16,0 0-16,47-32 15,-23 26 1,0 6-16,-1 6 16,1 14-1,0 22-15,-4 17 16,1 36-16,0 8 16,3-14-1,2-24-15,4-26 16,5-10-1,1-14-15,-4-15 16,-2-6-16,3-6 16</inkml:trace>
  <inkml:trace contextRef="#ctx0" brushRef="#br0" timeOffset="-185669.576">18952 11401 0,'0'0'0,"0"0"16,0 0-16,32 36 16,1 11-1,-6 30-15,-10 12 16,-11 23-1,-17-2-15,-13-13 16,-9-14-16,-2-9 16,-10-9-1,-5-6-15,-9-8 16</inkml:trace>
  <inkml:trace contextRef="#ctx0" brushRef="#br0" timeOffset="-184923.37">19201 11191 0,'0'0'0,"0"0"15,0 0 1,0 0-16,0 0 16,0 0-1,8-30-15,13 19 16,9-1-16,2 6 15,-2 0 1,-6 6-16,-7 6 16,-5 0-1,-6 6-15,-6-4 16,0-8 0,0 0-16,-24 39 15,19-27-15,2 0 16,6-1-1,8 4-15,16 9 16,26 2 0,18 1-16,27 0 15,15-4-15</inkml:trace>
  <inkml:trace contextRef="#ctx0" brushRef="#br0" timeOffset="-183773.387">20228 11451 0,'0'0'0,"0"0"0,0 0 16,-33 45-16,7-1 15,-1 18 1,15 3-16,12 6 16,12 12-1,6 0-15,8-12 16,7-3-16</inkml:trace>
  <inkml:trace contextRef="#ctx0" brushRef="#br0" timeOffset="-183490.515">20663 11522 0,'0'0'0,"0"0"15,0 0 1,0 0-16,0 0 16,6 57-16,-12 5 15,-3 24 1,-3 8-16,3-23 16,6-14-1,3-25-15,6-11 16,6-9-1</inkml:trace>
  <inkml:trace contextRef="#ctx0" brushRef="#br0" timeOffset="-183289.781">21066 11573 0,'0'0'0,"0"0"0,0 0 16,0 0-1,0 0-15,-6 56 16,-27 24 0,-17 44-16,17 0 15,27-17 1,15-3-16</inkml:trace>
  <inkml:trace contextRef="#ctx0" brushRef="#br0" timeOffset="-183033.712">21450 11854 0,'0'0'0,"0"0"16,45 12-16,-7-3 16,7-1-1,2-5-15,6-11 16,7-16 0</inkml:trace>
  <inkml:trace contextRef="#ctx0" brushRef="#br0" timeOffset="-182803">22238 11688 0,'0'0'16,"0"0"-16,0 0 15,0 0-15,-21 45 16,-14 20-16,-22 18 15,-17 5 1,6-14-16,15-20 16,17-22-1,10 1-15</inkml:trace>
  <inkml:trace contextRef="#ctx0" brushRef="#br0" timeOffset="-182519.434">21900 11724 0,'0'0'0,"0"0"0,39-36 16,-15 27-16,2 3 15,-2 6 1,0 9-16,2 9 15,7 29 1,5 33-16,7 3 16,5-3-1,9-12-15,12-18 16,-9-17-16,-2-15 16,-1-9-1</inkml:trace>
  <inkml:trace contextRef="#ctx0" brushRef="#br0" timeOffset="-182257.129">22865 11546 0,'0'0'0,"0"0"16,54 3-16,-7 9 15,9 17 1,-2 19-16,-16 35 16,-32 50-1,-30 65-15</inkml:trace>
  <inkml:trace contextRef="#ctx0" brushRef="#br0" timeOffset="-181543.313">19547 11363 0,'0'0'0,"0"0"15,0 0-15,0 0 16</inkml:trace>
  <inkml:trace contextRef="#ctx0" brushRef="#br0" timeOffset="-180890.318">19286 11043 0,'0'0'0,"0"0"0,0 0 16,0 0-16,0 0 15,0 0 1,0 0-16,0 0 16,0 0-1,0 0-15,0 0 16,0 0-16,0 0 16,0 0-1,0 0-15,0 0 16,0 0-1,0 0-15,42 33 16,-27-22 0,-1 7-16,1-3 15,-3 3-15,-3-4 16,-3-2 0,-3-6-16,-6 6 15,-3 0 1,-6-3-16,-9 12 15,-8 2-15,-4 7 16,-11 2 0,-4 1-16,4-1 15,9-8 1,11-9-16,9 0 16,12-3-1,6-7-15,9 1 16,12 6-1,11-3-15,10 0 16,8 0-16,3 6 16,0-6-1,-8-4-15,-16-2 16,-5-3 0,-9 0-16,-7 0 15</inkml:trace>
  <inkml:trace contextRef="#ctx0" brushRef="#br0" timeOffset="-180332.627">19118 11117 0,'0'0'0,"0"0"0,0 0 16,0 0-16,0 0 16,0 0-1,12-30-15,-4 24 16,7 6-1,9 0-15,8 0 16,7 6 0,-1 0-16,4 9 15,-7-3-15,-5 12 16,-12-4 0,-9 7-16,-9-3 15,-9 14 1,-15 12-16,-11 4 15,-4-10-15,-5-8 16,-7-7 0,-2 1-16,6-7 15,8-2 1,16-3-16,11-9 16,12 3-1,20-1-15,25-2 16,26-6-1,21-6-15,32-6 16,15-8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3:03:17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6181 8986 0,'0'0'0,"0"0"0,0 0 0,0 0 0,0 0 15,0 0 1,0 0-16,0 0 15,0 0 1,0 0-16,0 0 16,0 0-1,47 6-15,-23 6 16,0-3-16,5-3 16,1 0-1,0-3-15,-7 0 16,1-3-1,12-3-15,5-3 16,6 0 0,1-6-16,-7 6 15,1-6-15,-1 3 16,-5 0 0,-7 1-16,7-4 15,-7 6 1,1 0-16,-6 3 15,5 0-15,1 0 16,-7 3 0,7 3-16,6 3 15,-7 0 1,1-3-16,-6 0 16,-1 3-1,-5-6-15,-6 6 16,6-6-16,-1 0 15,7 0 1,0-6-16,5 0 16,1 3-1,5-3-15,7 0 16,5-6 0,7 6-16,5 6 15,-6-6 1,-6 6-16,-5 0 15,-1 0-15,-11 6 16,5 0 0,1 0-16,5 0 15,7 3 1,11-3-16,0 6 16,-6-7-16,1 1 15,-7-3 1,0 0-16,-5 0 15,11-3 1,12-3-16,0 3 16,1-3-16,-13 0 15,0-3 1,-11 1-16,-1-1 16,-5 6-1,-1-6-15,1 6 16,-1-3-1,7 0-15,-7 3 16,12 0 0,-5 0-16,-1-3 15,1 0-15,-7 0 16,-5 3 0,-6 0-16,-1 0 15,-5 3 1,0 0-16,0 3 15,-1-3 1,1-3-16,18 6 16,5-6-16,12 0 15,1 0 1,-1-6-16,-12 6 16,1 6-1,-7-6-15,-5 6 16,5-6-16,7 5 15,11-2 1,6 0-16,6 0 16,-11 0-1,-1 0-15,-6 0 16,1 0-16,-7 3 16,7 0-1,11-6-15,12 6 16,0-6-1,-6 0-15,-6 0 16,-5 0 0,-1-6-16,6 6 15,6-6 1,6 6-16,-6 6 16,-5-6-16,-7 6 15,-6 3 1,-5-3-16,5 0 15,12 0 1,15-6-16,0 0 16,-3-3-16,-9-3 15,-8 3 1,-10 0-16,3 0 16,7 0-1,-1 3-15,3 0 16,1 0-1,-4-6-15,-3 0 16,0 0 0,-5 0-16,-1 3 15,10-3-15,8 0 16,-3 6 0,-6 3-16,-5 0 15,-10 3 1,-5-3-16,-7-3 15,-2 0-15,-6 6 16,-3 6 0</inkml:trace>
  <inkml:trace contextRef="#ctx0" brushRef="#br0" timeOffset="3349.818">7051 7714 0,'0'0'0,"0"0"0,0 0 0,0 0 0,0 0 0,0 0 16,0 0-16,0 0 16,0 0-1,0 0-15,0 0 16,30 32-1,-6-17-15,5-3 16,1 0-16,5-6 16,7-6-1,-7 5-15,7-5 16,-7 6 0,7-3-16,11-3 15,6-3 1,1-8-16,5 5 15,-12 0 1,-6 0-16,-17 6 16,0 3-16,-7 0 15,1 9 1,6 2-16,-1-2 16,7-6-1,11 0-15,0 0 16,1-6-16,-7 0 15,-5 0 1,-7 0-16,1 0 16,5-6-1,-5 6-15,11-9 16,1-3-16,-1 0 16,7 1-1,-13 5-15,1 0 16,-13 6-1,7 0-15,-6 3 16,-1 0 0,1 3-16,-6 0 15,0-6 1,-1 5-16,-5-5 16,6 6-16,0-6 15,0-6 1,-1 6-16,1-5 15,6-7 1,-1 6-16,1-3 16,0 3-16,-1 0 15,1 0 1,0 6-16,-1-6 16,1 6-1,6 0-15,5-3 16,1-3-1,-1 0-15</inkml:trace>
  <inkml:trace contextRef="#ctx0" brushRef="#br0" timeOffset="5299.945">13739 8850 0,'0'0'0,"0"0"0,0 0 15,0 0 1,0 0-16,38 6 15,-20-3 1,0 3-16,5 0 16,1 0-16,0 6 15,0-4 1,-4 1-16,4 0 16,-3-3-1,-1-6-15,1 0 16,0 0-1,3-6-15,-1 0 16,4-3-16,-3 3 16,-4 1-1,1-1-15,-3 6 16,-1 0 0,-2 0-16,3 0 15,6 0 1,2 6-16,-2-4 15,0 1-15,2 0 16,1 3 0,-3-3-16,-1 0 15,1 3 1,3 0-16,-1-6 16,4 0-1,14-6-15,10 0 16,11 3-16,-6 0 15,-6 0 1,-2 0-16,-4 0 16,0 0-1,18-5-15,6 2 16,9 0 0,-6 12-16,-5 0 15,-7 2-15,-6 1 16,0 0-1,12-3-15,9 6 16,3-3 0,-3-3-16,-9 0 15,0-6-15,6 6 16,15 0 0,-3 8-16,-12-2 15,-3 6 1,-9-3-16,0-3 15,24-7 1,12 1-16,-12-6 16,-9 0-16,-9 6 15,6 0 1,15 0-16,-1 3 16,-8-3-1,-6-6-15,-3 0 16,33 0-1,17-6-15,-14 3 16,-18 6-16,-21 3 16,-3 0-1,-12 3-15,-11 0 16,-7 0 0</inkml:trace>
  <inkml:trace contextRef="#ctx0" brushRef="#br0" timeOffset="6836.991">20423 5041 0,'0'0'15,"0"0"-15,0 0 16,0 0-16,0 0 15,-15 48 1,-35 67-16,-24 63 16,-6 14-16,27-56 15,17-53 1,16-30-16,8-23 16,6-18-1,3-6-15,3-1 16,0-5-16,0 0 15,0 0 1,68-106-16,-24 14 16,7 3-1,5-2-15,-3 8 16,-8 9 0,2 18-16,-3 2 15,-8 10 1,-9 23-16,-10-2 15,-5 11-15,-3 6 16,-3-3 0,0 3-16,0 0 15,0 0 1,0-3-16,0 3 16,-1 0-16,1 1 15,0-7 1,-3 6-16,0 0 15,0 0 1,-3-3-16,0 3 16,0 6-1,0-6-15,0 3 16,-3-3 0,0 6-16,0-6 15,0 6-15,3-5 16,0 5-1,0-6-15,0 6 16,0 0 0,0 0-16,0 0 15,0 0-15,-3 0 16,0 0 0,0 0-16,1 0 15,-1 0 1,-3 0-16,-3 0 15,-3 0-15,-3 0 16,0 0 0,1 0-16,-1 0 15,3 0 1,3 0-16,3 0 16,3-6-1,3 6-15,0 0 16,3 0-16,-3 0 15,0 0 1,0 0-16,53 59 16,-17-9-1,2 18-15,4-3 16,-4-5 0,-2-4-16,-1 18 15,-5-9-15,-6 0 16,-4-12-1,1-11-15,-6-22 16,-3 7 0,-3-15-16,-3 0 15,-1-6 1,-2 0-16,0-1 16,0-5-16,0 0 15,0-5 1,9-19-16,18-35 15,20-42 1,3-23-16,-8-21 16,-4 23-1,-14 34-15,-12 28 16,-7 19-16,-2 11 16,-6 19-1,-3 5-15,0 6 16,0 0-1</inkml:trace>
  <inkml:trace contextRef="#ctx0" brushRef="#br0" timeOffset="7431.83">21317 6045 0,'0'0'0,"0"0"0,0 0 16,0 0-16,-56 38 15,9 6 1,-16 10-16,-8-1 16,12-9-1,18-20-15,11-3 16,12-9-16,9-7 16</inkml:trace>
  <inkml:trace contextRef="#ctx0" brushRef="#br0" timeOffset="7816.246">21190 5740 0,'0'0'15,"0"0"-15,0 0 16,0 0-16,0 0 15,0 0-15,0 0 16,0 0 0,29-30-16,-23 36 15,3 12 1,3 11-16,9 19 16,3 2-1,-1 15-15,-2 3 16,-3-3-1,-6-3-15,-1-14 16,1-4-16,3-14 16,12-9-1,11-7-15,15-17 16,39-38 0,30-36-16,8-6 15,-3 3 1</inkml:trace>
  <inkml:trace contextRef="#ctx0" brushRef="#br0" timeOffset="8749.061">23022 5029 0,'0'0'0,"0"0"0,0 0 15,-32 21-15,-13 6 16,-23-4-16,-24 10 16,-23 11-1,-9-11-15,8 5 16,19-14-1,14-3-15,9-6 16,6-4 0,17 1-16,16-6 15,8 0-15,9-6 16,9 6 0,6-6-16,3 6 15,6 0 1,9-3-16,9 9 15,8 8 1,10-2-16,2 0 16,1 3-1,11 5-15,12 4 16,6 2-16,0 1 16,-15-9-1,-2 5-15,-13-11 16,-12-6-1,-11 0-15,-12-6 16,-6-6 0,-3 0-16</inkml:trace>
  <inkml:trace contextRef="#ctx0" brushRef="#br0" timeOffset="9632.061">23342 5112 0,'0'0'0,"0"0"0,0 0 15,0 0 1,24 36-16,-18-1 15,-3 13 1,-3 5-16,0 6 16,-3 6-16,0 0 15,3-17 1,3-13-16,-3-11 16,0-12-1,0 0-15,0-9 16,0-3-1,0 0-15,0 0 16,0 0-16,44-77 16,-3 14-1,10-14-15,5 6 16,6-5 0,-8 10-16,-1 16 15,3 18 1,-9 8-16,-2 3 15,-13 15-15,-8 12 16,-3 0 0,2 21-16,1-4 15,-3 10 1,-3 11-16,-1 10 16,-5-4-1,-3 6-15,-6 3 16,-6 6-16,-3 3 15,-3 1 1,-5-10-16,-4 6 16,0-9-1</inkml:trace>
  <inkml:trace contextRef="#ctx0" brushRef="#br0" timeOffset="14120.605">19565 6820 0,'0'0'0,"0"0"0,0 0 0,0 0 0,53-6 16,-12-3-16,13-3 16,2-6-1,12 7-15,21-10 16,6 9 0,-4 0-16,-8-3 15,-9 1 1,6-1-16,3 0 15,-9 0-15,-6 3 16,-9 1 0,-2 11-16,-7-6 15,6 6 1,3 0-16,7-3 16,5-3-1,-9-3-15,-9 0 16,-12 3-16,-8 6 15,-6-6 1,-4 6-16,-2 0 16,0 0-1,-3 0-15,-1 0 16,-2 0 0,0 0-16,0 0 15,-3 0-15,-1 0 16,-2 0-1,0 0-15,-3 0 16,0 0 0,0 6-16,0-6 15,0 0 1,0 0-16,0 0 16,0 0-16,-4 6 15,1-6 1,0 0-16,0 0 15,0 0 1,0 0-16,0 0 16,0 0-16,0 0 15,0 0 1,0 0-16,0 0 16,0 0-1,0 0-15,0 0 16,-3 0-1,0 0-15,0 0 16,0 0 0,0 0-16,0 0 15,0 0-15,-56 39 16,26-25 0,-8-2-16,-4 0 15,-11-3 1,-18 0-16,-21-3 15,-15-3-15,-8 3 16,-15 5 0,-12-2-16,8 3 15,28-6 1,2 6-16,7-12 16,11 0-16,12-18 15,0-9 1,12-5-16,2-7 15,-8-11 1,-15-12-16,12-12 16,12-18-1,0-23-15,15 11 16,8 10 0,6-4-16,7-23 15,14-13-15,6 13 16,6-15-1,6-42-15,5 30 16,4 15 0,9 0-16,5 12 15,7 11-15,17 15 16,15 19 0,0 5-16,3 11 15,12 4 1,9 6-16,11 11 15,-5 19 1,-9-4-16,-3 12 16,2-3-16,1 3 15,-6 4 1,-3 8-16,-6 0 16,9 0-1,6 0-15,-7 5 16,-11-2-1,-8 3-15,-13 9 16,-6 3-16,1-6 16,-7 6-1,0-10-15,1 19 16,-7-3 0,-2-1-16,-6 7 15,-7-6 1,1 5-16,-3-8 15,-3 12-15,-4 5 16,1 12 0,0 15-1,0 1-15,0-4 16,0-6-16,2-3 16,1-11-1,-3-1-15,0 3 16,-3 13-16,0 8 15,0-6 1,-3-12-16,-1 1 16,1-4-1,0 0-15,-3-8 16,0-1 0,0-5-16,0-3 15,0 17-15,-3-5 16,0 17-1,0-9-15,0 3 16,0-5 0,0-7-16,0 7 15,0-7 1,0 7-16,0-19 16,0 13-16,3-10 15,0 7 1,0-1-16,0 4 15,-3 5 1,-3-2-16,0-1 16,0-3-1,-3-5-15,0 0 16,-3-4-16,0-2 16,-2-1-1,-1 1-15,0-3 16,-3-4-1,-6 7-15,-11 18 16,-7 11 0</inkml:trace>
  <inkml:trace contextRef="#ctx0" brushRef="#br0" timeOffset="22213.067">13913 10691 0,'0'0'0,"0"0"0,0 0 0,0 0 0,0 0 15,33 23 1,-27-14-16,0 9 15,-3 3-15,-6 11 16,-6 10 0,-6 5-16,-9 3 15,-11 7 1,-1-19-16,7-5 16,5-13-16,3 4 15,1-3 1,-1-3-16,0-4 15,-2-2 1,-1-6-16,3 0 16,0-6-1,-2-6-15,-7 0 16,-11-12-16,-7-8 16,-2-1-1,9-2-15,8-4 16,3-2-1,10-1-15,-1-2 16,0-1 0,6 1-16,1 8 15,2 0-15,0 1 16,3-4 0,0 7-16,3-4 15,3-2 1,3 5-16,0-6 15,6-8 1,3-12-16,0-1 16,0 1-16,6 6 15,5 11 1,13-2-16,8 2 16,1 4-1,-1-4-15,-2 15 16,-1-2-1,-2 2-15,-1 6 16,-5 3-16,-3 1 16,-4 11-1,1-6-15,0 6 16,8 6 0,7 5-16,2 1 15,-2 3-15,-7 0 16,-2 3-1,-7-1-15,-5 4 16,-6 12 0,-3 11-16,-6 12 15,-6 3 1,-9 12-16,-12 9 16,-14 0-1,-12 9-15,2 12 16,4 5-1</inkml:trace>
  <inkml:trace contextRef="#ctx0" brushRef="#br0" timeOffset="23917.256">11895 11605 0,'0'0'0,"0"0"0,0 0 16,0 0 0,0 0-16,17-26 15,-8 20 1,3 0-16,3 0 15,0-3-15,2 3 16,1 0 0,3 0-16,-3 6 15,-1 0 1,1 0-16,3 0 16,3 0-1,2 0-15,4 0 16,5-6-1,1 0-15,-1 6 16,-2-6-16,-6 4 16,-7 2-1,-2 0-15,0 2 16,0 4 0</inkml:trace>
  <inkml:trace contextRef="#ctx0" brushRef="#br0" timeOffset="24741.014">13487 11120 0,'0'0'0,"0"0"15,0 0-15,0 0 16,0 0 0,0 0-16,0 0 15,0 0-15,0 0 16,0 0 0,0 0-16,0 0 15,0 0 1,0 0-16,0 0 15,0 0 1,-35 18-16</inkml:trace>
  <inkml:trace contextRef="#ctx0" brushRef="#br0" timeOffset="25997.306">15965 11407 0,'0'0'0,"0"0"16,0 0-16,0 0 15,0 0 1,0 0-16,0 0 15,0 0 1,0 0-16,0 0 16</inkml:trace>
  <inkml:trace contextRef="#ctx0" brushRef="#br0" timeOffset="26684.984">17418 11277 0,'0'0'0,"0"0"15,0 0 1,0 0-16,0 0 16,0 0-1</inkml:trace>
  <inkml:trace contextRef="#ctx0" brushRef="#br0" timeOffset="27182.002">17392 11241 0,'0'0'0,"0"0"0,0 0 16,0 0 0,0 0-16</inkml:trace>
  <inkml:trace contextRef="#ctx0" brushRef="#br0" timeOffset="34877.17">6033 10084 0,'0'0'0,"0"0"0,0 0 0,0 0 0,0 0 0,0 0 16,0 0-1,0 0-15,0 0 16,30 12-1,-18 0-15,5-3 16,1 8 0,0-5-16,6-3 15,-7 3-15,-5-6 16,6 0 0,-6 0-16,0-3 15,-1 0 1,1 0-16,6-3 15,-6 0 1,6 0-16,5-3 16,1 0-1,0 0-15,-1 0 16,1 0-16,0-3 16,-1 6-1,13-6-15,5-6 16,1 6-1,-1-3-15,-11 3 16,-1 1-16,-11 5 16,0 0-1,0 0-15,0 0 16,-7 0 0,1 0-16,0 0 15,0 0 1,0 0-16,0 0 15,5 0-15,-5 0 16,6 5 0,0-5-16,5 0 15,1 0 1,12 0-16,-1-5 16,-5 5-16,5-6 15,-5 6 1,-1 0-16,-5-6 15,0 6 1,-1 0-16,-5 0 16,6 0-1,-6 0-15,-1 0 16,7 0 0,-6 0-16,6 0 15,-7 6-15,7-6 16,-6 6-1,11-6-15,1 5 16,0-5 0,11-5-16,-5 5 15,-1-6 1,1 6-16,-7-6 16,-5 6-16,-6 0 15,5 0 1,-5 0-16,6 0 15,-6 0 1,-1-3-16,1 0 16,0 0-16,6 3 15,-1 0 1,7 0-16,-1 0 16,1 0-1,0 0-15,-1 0 16,-5 0-1,5 0-15,-5 0 16,0 0-16,0 0 16,-1-3-1,-5 0-15,6 0 16,-7 3 0,1 0-16,-6 0 15,6 0 1,-6 0-16,5 0 15,1 0-15,6-3 16,-6 3 0,5 0-16,-5 0 15,6 0 1,-7 3-16,7 0 16,0-3-1,5 0-15,-5 0 16,6 0-16,-7 0 15,1 0 1,0 0-16,-6 0 16,-1 0-1,1 0-15,0 0 16,6-3 0,-1 0-16,7-3 15,5 0-15,7-3 16,-1 3-1,-11 3-15,-1 0 16,-5 3-16,-6 0 16,0 0-1,-1 0-15,-5 0 16,0 3 0,0-3-16,0 3 15,0-3 1,5 0-16,-5 0 15,6 0 1,-6 0-16,6 0 16,-1 0-1,1 0-15,0 0 16,-6 0-16,5 0 16,1 0-1,0 0-15,0 0 16,5 0-16,-5 3 15,6 0 1,-6 0-16,-1-3 16,1 6-1,6-6-15,-6 6 16,5-6 0,-5 6-16,6-3 15,-7 0 1,1-3-16,0 3 15,0 0-15,0 0 16,-7 0 0,7 0-16,0-3 15,0 6 1,-1-6-16,7 0 16,0 0-16,5 0 15,13 0 1,-1 0-16,1-6 15,-7 6 1,1-3-16,-7 3 16,1 0-1,-6 0-15,-7 0 16,7 0 0,-6 0-16,-6 0 15,5 0-15,-5 0 16,0 0-1,0 0-15,0 0 16,0 0 0,5 0-16,7 0 15,6 0-15,-1 0 16,1 3 0,5-3-16,1 6 15,-1-6 1,1 6-16,0-6 15,-1 0 1,1 0-16,5 0 16,0-6-16,7 0 15,5 0 1,-6 3-16,-5 3 16,-1 0-1,-11 3-15,0 0 16,-1 0-1,1-3-15,-7 0 16,7 0-16,-6 0 16,-1 0-1,7 0-15,-6 6 16,5-6 0,1 6-16,0-6 15,5 5 1,1-5-16,2 0 15,-5 0-15,-1 0 16,-5 0 0,-3 0-16,-1 0 15,1 0 1,3 3-16,-4-3 16,4 0-1,5 3-15,10-3 16,5 0-16,4-3 15,5 0 1,-9-2-16,-2 5 16,-7-6-1,-5 6-15,-4 0 16,1 0-16,-1-6 16,10 6-1,8-3-15,12 0 16,-2 0-1,-7 0-15,-11 3 16,-7 0 0,-2 3-16,-4 0 15,-2 3 1,0-6-16,-1 6 16,-2 0-16,6-1 15,2 1 1,10 0-16,2-3 15,10-3 1,-1 0-16,-3 0 16,1-3-16,-1 0 15,-3-3 1,1 3-16,8-2 16,9-7-1,0 9-15,-5-3 16,-13 3-16,-8 0 15,-4 0 1,-2 0-16,-4-3 16,1 6-1,0-6-15,-1 0 16,-2 6 0,6-6-16,-4 3 15,4 3 1,2 0-16,7 0 15,-1 0-15,1 0 16,-1 0 0,1-3-16,2 0 15,1 0 1,-1 0-16,13-2 16,14 5-16,3 0 15,-6 0 1,-9 0-16,-6 0 15,-8 0 1,-7 0-16,-5 0 16</inkml:trace>
  <inkml:trace contextRef="#ctx0" brushRef="#br0" timeOffset="45845.08">10503 11762 0,'0'0'0,"30"-24"0,-7 13 0,1-1 0,6 3 16,-1-3-16,1 6 15,0 0 1,-1 3-16,-5 0 16,11 0-1,13 0-15,-1 0 16,0-2-1,7-1-15,-1 0 16,0 0 0,1 6-16,-7-3 15,6 0-15,9 3 16,-5 0 0,-1 0-16,0 0 15,0-6-15,-5 0 16,-1-3-1,-3 3-15,4-3 16,-7 6 0,-2 0-16,-1 3 15,-2 3 1,-4-3-16,-2 0 16,-1 0-16,1 0 15,-4 0 1,1 0-16,-3 0 15,-1-3 1,4 0-16,-1 0 16,10 1-1,-1-1-15,1 3 16,-1 0 0,1 0-16,-4 0 15,-2-6-15,-3 6 16,-7 0-1,1 0-15,-3 0 16,-4 0 0,1 0-16,-3 0 15,0 0-15,3 0 16,2 0 0,4 0-16,6-6 15,8 6 1,3-6-16,4 6 15,-1 0 1,-2 0-16,-1 0 16,1 0-1,-4 0-15,4 0 16,5 0-16,15 0 16,12 0-1,-3-3-15,-6 0 16,-6-3-1,-2 0-15,2-3 16,9 3-16,3 0 16,-3 0-1,-6 6-15,-8 0 16,-4 0 0,-3-3-16,10-2 15,8-7-15,3 0 16,3 6-1,-6 0-15,-6 3 16,-9 0 0,-5 0-16,-4 0 15,1 0 1,2-3-16,1 6 16,5 0-16,3 6 15,-5-3 1,-4 0-16,-6 0 15,1 0 1,-7 0-16,-5-3 16,3 0-1,-1-3-15,4 0 16,-1 0-16,1 0 16,3 3-1,2 0-15,0 0 16,1 0-1,-1 0-15,-5 0 16,0-3 0,-4 3-16,1-6 15,-1 6-15,1-6 16,6 0 0,2 4-16,0-4 15,4 3 1,5 0-16,-2 0 15,-1 3 1,-2 0-16,-1 0 16,-5 0-1,2 0-15,6 0 16,1 0-16,5 0 16,6 3-1,1 3-15,-7 0 16,-3-4-1,-2 10-15,-7-6 16,-2 0-16,-1 0 16,4-3-1,2 0-15,7 0 16,8 3 0,-3 0-16,-3-6 15,-5 6 1,-1-6-16,-2-6 15,2 6-15,9-6 16,1 0 0,5 6-16,0 0 15,0-3 1,3 0-16,-5-3 16,-1 0-1,3-3-15,0-3 16,1 12-16,-7-2 15,0 2 1,-6 0-16,1 0 16,-4 2-1,-5-2-15,2 6 16,4-6-16,5 6 16,9 6-1,9 0-15,-6-3 16,-2 3-1,-4-3-15,0-4 16,9-2 0,18 0-16,3-3 15,-6 0-15,-9 0 16,6-6 0,6 1-16,6 2 15,-1 0 1,-2 3-16,-6-3 15,9-9 1,12 6-16,-4 0 16,-17 3-16,-12 3 15,-8 3 1,-7 0-16,0 0 16,6-3-1,-2 6-15,2 0 16,-9 0-1,-3-3-15,-2 0 16,-4-3-16,-2 0 16,-1 0-1,10-3-15,2 3 16,0 0 0,6 6-16,1-1 15,-1 1-15,-6 0 16,-5-6-1,2 0 1,12 0-16,9 0 16,3 0-16,3 6 15,-5-6 1,-7 0-16,6-6 16,15-6-16,5 4 15,-5 2 1,-12 0-16,-8 6 15,-4-6 1,3 6-16,6 0 16,6 0-1,0 6-15,-3 0 16,-12-3-16,-5 0 16,-1-3-1,3 0-15,12 0 16,9 6-1,0-4-15,-12 1 16,-3-3 0,4 0-16,16-5 15,10 5-15,-3 0 16,-15 0 0,-15 0-16,-11-3 15,-13-3 1,-23 6-16,-9 0 15</inkml:trace>
  <inkml:trace contextRef="#ctx0" brushRef="#br0" timeOffset="92527.868">12330 11369 0,'0'0'0,"0"0"15,0 0-15,0 0 0,0 0 16,0 0-16,0 0 16,0 0-16,0 0 15,-6 35 1,9-32-16,-3 3 16,0 0-1,0 3-15,0-3 16,0 0-1,0-3-15,0-1 16,0-2-16,0 6 16,3 0-1,0 6-15,3-6 16</inkml:trace>
  <inkml:trace contextRef="#ctx0" brushRef="#br0" timeOffset="92637.418">12407 11540 0,'0'0'0,"0"0"0,0 0 16,-30 9 0,21 15-16,0 29 15</inkml:trace>
  <inkml:trace contextRef="#ctx0" brushRef="#br0" timeOffset="93475.025">20841 11395 0,'0'0'0,"0"0"16,0 0-16,0 0 16,0 0-1,0 0-15,0 0 16,0 0-16,0 0 16,0 0-1,0 0-15,0 0 16,0 0-1,26 39-15</inkml:trace>
  <inkml:trace contextRef="#ctx0" brushRef="#br0" timeOffset="103268.839">6157 14621 0,'0'0'0,"0"0"0,0 0 0,0 0 16,0 0-1,0 0-15,0 0 16,0 0-16,42 12 16,-18-6-1,5 6-15,1-4 16,5-2 0,7 6-16,-7-6 15,13-6 1,5 0-16,6-6 15,0 6 1,-5 0-16,-7 0 16,0 0-16,-5 0 15,5-6 1,6 0-16,7 3 16,-7 0-1,0 3-15,-11 0 16,-1 0-16,1 0 15,-7 0 1,7 0-16,-7 0 16,12-3-1,7 0-15,5 3 16,6 0 0,-12 0-16,1 0 15,-7 3-15,0 0 16,7-3-1,5 0-15,12 0 16,6 0 0,-6 0-16,-6 0 15,-12 0 1,-5 0-16,-1 0 16,6 0-16,18 3 15,6 0 1,-6-3-16,-6 0 15,-5 0 1,5-6-16,12-2 16,-6 2-16,0 0 15,-12 12 1,0-3-16,-5 0 16,-7-1-1,12 1-15,6 0 16,6 0-1,12 0-15,-12 3 16,-6 0-16,-5 3 16,-7 0-1,18 0-15,12-3 16,0 0 0,-6 0-16,0-1 15,-6-10 1,12 5-16,11 0 15,-5-6-15,-12 6 16,-6 0 0,-6 0-16,-6 0 15,18-6 1,6 6-16,-12-6 16,-5 6-1,-7-3-15,0 0 16,6-3-16,12 0 15,-3 3 1,-9-3-16,-9 6 16,-8 0-1,-7 0-15,1 6 16,-1-6 0,3 0-16,7 0 15,8 3-15,0 0 16,-3 0-1,-2 3-15,-7-3 16,-2 0 0,-4-3-16,0 6 15,10-6-15,11 0 16,6 0 0,-3 0-16,-9-6 15,-2 6 1,-7 0-16,-8 0 15,2 0 1,0 0-16,13 0 16,5 0-16,-3 0 15,-3 0 1,-8 0-16,-7 0 16,-5 0-1,-6 0-15,-7 0 16,-5 0-1,-3 0-15,-3 0 16,-3 0-16,0 0 16,-3 6-1,-3 6-15</inkml:trace>
  <inkml:trace contextRef="#ctx0" brushRef="#br0" timeOffset="108372.35">17516 14760 0,'0'0'0,"0"0"0,0 0 0,0 0 16,0 0-16,30-21 15,8 12 1,18-5-16,13 8 16,10 0-1,13 0-15,21 6 16,-4-3-16,1 0 15,-1 0 1,13 0-16,-16 3 16,-11 0-1,-9 3-15,3-3 16,14 0 0,-2 3-16,-15-3 15,-9 3-15,-9 0 16,0 0-1,9 0-15,3 3 16,-9 0 0,-9 0-16,-3-6 15,-2 5 1,-1-5-16,12 0 16,0 0-16,-3 3 15,-9 0 1,-5 3-16,-4 3 15,0-3 1,1 0 0,-1 0-16,12 0 15,9 0-15,-3-3 16,-5 0-16,-7 0 16,-6-3-1,1 6-15,2-6 16,15 6-1,12 2-15,0-5 16,-6 0 0,-6 0-16,-6 0 15,-2 0-15,5 0 16,6 3 0,3 0-16,-9-6 15,-6 0 1,-5 0-16,-7 6 15,-2-6 1,5 0-16,3 6 16,4-6-16,5 0 15,-3-6 1,-3 6-16,-8-6 16,-7 6-1,1-6-15,-4 6 16,4 0-1,2-6-15,9 6 16,10 0-16,-1-3 16,-6 0-1,-8 3-15,-7 0 16,4 0 0,-4 0-16,0 0 15,4 0 1,11 0-16,6 0 15,7-3-15,-7 0 16,-6 3 0,-3 0-16,-2 0 15,-4 0 1,3 0-16,4 0 16,5 0-16,0 0 15,1 0 1,-4 0-16,-6 0 15,1 0 1,-1 0-16,3 0 16,7 0-16,8 0 15,0 0 1,-6 0-16,-6-3 16,-2 3-1,-4-3-15,-3 3 16,1 0-1,8 0-15,6 3 16,3-3 0,-5 0-16,-7 0 15,-3 0-15,1 0 16,-7 0 0,1 3-16,2 0 15,6 0 1,4 0-16,-4 0 15,-3-3-15,-5 6 16,-4-6 0,-2 6-16,-1-6 15,1 6 1,-4-6-16,4 6 16,2-3-1,13 0-15,-1 0 16,3-3-1,-2 0-15,-4-3 16,0 3 0,1-3-16,-1 0 15,9-3-15,9 0 16,9 0 0,-5 0-16,-10 0 15,-6 0-15,-6 3 16,-2 0-1,-7 0-15,4-2 16,8 5 0,3 0-16,4-6 15,-7 6 1,-3-6-16,-5 6 16,-1-3-16,1 0 15,-1 0 1,6 0-16,10-3 15,8-3 1,6 3-16,-9 0 16,-6 3-16,-8-3 15,-1 3 1,-3-3-16,7 3 16,5-2-1,6 5-15,3-6 16,-8 6-1,-4 0-15,0-6 16,-3 6 0,7-6-16,5 6 15,9 0-15,-3 0 16,-6 0 0,-3 0-16,-2-3 15,2 0 1,6-3-16,15 0 15,-3 3 1,-9-3-16,-9 6 16,-6 0-16,-2 0 15,5-6 1,3 6-16,6-6 16,0 6-1,-5 0-15,-10 0 16,-6 6-16,1-6 15,-1 6 1,6-6-16,10 0 16,8 0-1,0 0-15,-6 0 16,-3 6 0,-5-3-16,-1 0 15,3 0-15,9 0 16,-6-3-1,-11 0-15,-30 3 16,-18 3 0</inkml:trace>
  <inkml:trace contextRef="#ctx0" brushRef="#br0" timeOffset="114846.906">26646 11067 0,'0'0'0,"0"0"0,0 0 0,26-36 0,-2 10 16,12-1-1,-1 0-15,-5 4 16,-7 14-1,-2 6-15,-3 6 16,0 6 0,-4 14-16,1 10 15,-6 11-15,-6 9 16,-6 16 0,-9 19-16,-11 10 15,-1-15 1,6-12-16,0-21 15,7-17 1,2-4-16,0-14 16,3-3-16,0-6 15,0-3 1,3-3-16,0-3 16,0-3-1,3-6-15,0 12 16,21-53-1,8-9-15,13-12 16,8-3-16,4-6 16,2 3-1,3 9-15,0 9 16,0 6 0,-8 11-16,-10 13 15,-8 5 1,-10 15-16,-8 6 15,-6 9-15,0 12 16,-6 18 0,-6 23-16,-12 27 15,-9 20 1,1 7-16,5-27 16,6-12-1,0-21-15,12-12 16,6-2-16,6-6 15</inkml:trace>
  <inkml:trace contextRef="#ctx0" brushRef="#br0" timeOffset="115620.611">27344 12097 0,'0'0'0,"0"0"0,0 0 15,0 0-15,0 0 16,30-24 0,-15-3-16,6-11 15,-1-1 1,-2 7-16,-6 5 16,0 3-16,-3 7 15,-4 2 1,1 9-16,-3 0 15,0 3 1,0 3-16,0 3 16,-3 3-1,0 12-15,0 8 16,6 13-16,3 11 16,6-3-1,0-5-15,5-10 16,13-5-1,8-9-15,-2-15 16,5-12 0</inkml:trace>
  <inkml:trace contextRef="#ctx0" brushRef="#br0" timeOffset="115804.696">27809 11626 0,'0'0'0,"0"0"16,0 0-16,0 0 15,0 0 1,0 0-16,9 30 16,-6-10-1</inkml:trace>
  <inkml:trace contextRef="#ctx0" brushRef="#br0" timeOffset="127410.442">4417 16912 0,'0'0'0,"0"0"0,0 0 0,0 0 16,0 0-16,47 2 15,-17 1-15,17 0 16,18 3 0,0 0-16,-5 0 15,-7 0 1,-12-3-16,-5 0 15,-1 0 1,-5-3-16,-6 0 16,5 0-16,1 0 15,5 0 1,7 0-16,-1-3 16,7 0-1,-1-3-15,6-3 16,-5-3-1,-7 4-15,-5-1 16,-1 0 0,1 3-16,17-3 15,6 0-15,0 0 16,1-3 0,-13 6-16,-6 6 15,-5-5-15,-1 2 16,-5 0-1,6 0-15,5-3 16,12 0 0,1 0-16,-7 6 15,0 0 1,-11 0-16,-1 0 16,1-6-1,-7 6-15,7-6 16,0 6-1,-1-3-15,6 0 16,13 0-16,-7 3 16,6 0-1,-5 0-15,-1 0 16,-5 0 0,-1 0-16,-5-3 15,5 0-15,0-3 16,13 0-1,-1 6-15,-6 0 16,1 0 0,-1 9-16,-5-3 15,-7-3 1,1 0-16,-1 0 16,1 0-1,-1-3-15,13 6 16,-1-6-16,12 6 15,-6 3 1,-5-6-16,-7 0 16,-5 0-16,-7-3 15,1 0 1,0 0-16,-7 0 16,13 0-1,-1 3-15,7 0 16,5 0-1,0-3-15,-5 5 16,-1 1-16,-5 0 16,-7 0-1,7-3-15,-6 0 16,-1 0 0,1 0-16,-1 0 15,13 0 1,-7 0-16,7-3 15,-1 6-15,1-6 16,-1 6 0,-5-6-16,-1 6 15,-5-3 1,-1-3-16,1 0 16,0 0-1,5 0-15,7-3 16,17-3-16,6 6 15,0-6 1,-12 0-16,-11 6 16,-1-6-1,1 0-15,-7 0 16,13-3 0,5-3-16,0 4 15,0 2-15,-5 3 16,-7 0-1,-5 3-15,-7 3 16,1 0 0,0 0-16,-1 3 15,1-6 1,-1 5-16,13-5 16,5 6-16,6-6 15,1 6 1,-7-6-16,-5 6 15,-7-3 1,1 0-16,-7 0 16,1 0-16,-7-3 15,7 0 1,6 0-16,5 0 16,6 0-1,13 0-15,-7 0 16,-6 0-1,-5 0-15,-1 0 16,-5 0-16,5 0 16,1 0-1,23-3-15,6 0 16,6 0 0,0 0-16,-12 3 15,0 0 1,18 0-16,29 3 15,7 3-15,-16-3 16,25-6 0,14-3-16,-30-3 15,-26 3 1,-15 6-16</inkml:trace>
  <inkml:trace contextRef="#ctx0" brushRef="#br0" timeOffset="141001.288">14147 9022 0,'0'0'0,"0"0"0,0 0 0,0 0 16,-38 20-16,8-5 15,-14-3 1,-9 0-16,2-6 16,4 0-1,2-3-15,1-3 16,-3 0-16,-4 0 15,-8 3 1,-9-3-16,3-3 16,12-3-1,8-3-15,10-3 16,-1 0 0,4-9-16,2 7 15,3-10-15,4 6 16,-1-8-1,3 2-15,4-9 16,5-11 0,6 3-16,0-1 15,3 4 1,0 2-16,3 1 16,0-4-16,3-2 15,-3-4 1,3-11-16,0-3 15,3-9 1,0 18-16,3 2 16,-1 10-1,1 2-15,0-2 16,6 5-16,6-11 16,14-1-1,10 1-15,5 6 16,-3 11-1,4 3-15,-1-2 16,3-1 0,-2 3-16,5-2 15,9 2-15,3 3 16,-9 4 0,-3 2-16,-2 6 15,-10 9 1,1 3-16,14-3 15,24 0 1,11-6-16,7-6 16,-18 3-16,-3 3 15,3-6 1,14 1-16,-5-4 16,-9 3-1,-9 6-15,15 0 16,23 0-1,-5 3-15,-18 3 16,0 9-16,11 3 16,19 0-1,2 6-15,-3-4 16,22 4 0,-4-15-16,-12 6 15,-17 0 1,8 9-16,4 2 15,-4-2-15,-14-6 16,5-12 0,4-6-16,-4-6 15,-11-3 1,-18 3-16,-9 1 16,0 5-16,-3-3 15,0 0 1,-5 0-16,-7-3 15,-3 6 1,-8 6-16,-4 6 16,1-6-16,8 6 15,6 6 1,4-3-16,-1 3 16,6 3-1,-3 2-15,-8-5 16,-7 6-1,-3-3-15,1 2 16,2-2 0,-2-3-16,-1 6 15,1-3-15,-7 5 16,-5-2 0,-1 6-16,-2 2 15,3 4 1,-1 0-16,1 5 15,2 7 1,1 8-16,-4 0 16,-5 9-16,-3-2 15,-9-1 1,-6-3-16,-3-3 16,-3 15-1,-6 9-15,-3 3 16,-3-6-1,-3-5-15,-3-19 16,1-3 0,-4-11-16,-6-4 15,-8 1-15,-19-3 16,-14-10 0,-3-2-16,0-6 15,3-6 1,-18 3-16,-26-12 15,2 3-15,1-3 16,-4 0 0,-26 0-16,6-6 15,9 7 1,-33-1-16,6 0 16,12 3-1,-12 0-15,-3 6 16,15 0-16,2 0 15,-31 6 1,26-4-16,17 7 16,-23 0-16,9-3 15,18 3 1,-1 9-16,-17-4 16,18-5-1,14-3-15,12 3 16,-5-6-1,5 0-15,6-12 16,0 6 0,-5 12-16,-19-3 15,-5 8-15,11-5 16,10 3 0,14-9-16,6-6 15,3 0 1,6-9-16,5-3 15,16 6-15,12 6 16,5 0 0</inkml:trace>
  <inkml:trace contextRef="#ctx0" brushRef="#br0" timeOffset="146210.981">25515 5740 0,'0'0'0,"0"0"0,44 0 0,1 0 0,35-6 16,20 6-1,13 0 1,11 0-16,24 12 16,3-6-16,3-1 15,33-5 1,2-11-16,39-7 16,-6 0-1,3-6-15,-6 13 16,0-1-16,9 6 15,3 0 1,24 12-16,8-12 16,-3 12-16,7-12 15,-33 6 1,-24-6-16,-26 6 16,-48 0-1,-24-6-15,-26 6 16,-6 0-1</inkml:trace>
  <inkml:trace contextRef="#ctx0" brushRef="#br0" timeOffset="146790.481">25275 3467 0,'0'0'0,"-32"-6"0,-7 36 15,-23 23 1,-24 24-16,-18 0 16,27-24-1,24-12-15,21-5 16,8-7 0</inkml:trace>
  <inkml:trace contextRef="#ctx0" brushRef="#br0" timeOffset="147024.574">25355 3461 0,'0'0'0,"68"62"0,9 9 15,6 9 1,3-9-16,-15-24 15,-15-11-15,-14-15 16,-10-1 0,-14-8-16,-6 6 15</inkml:trace>
  <inkml:trace contextRef="#ctx0" brushRef="#br0" timeOffset="147491.492">25462 3479 0,'0'0'0,"0"0"15,0 0-15,0 0 16,0 0 0,0 0-16,0 0 15,0 0-15,-15 38 16,6 30 0,-6 24-16,0 17 15,1 10 1,5-1-16,-3 1 15,0-22 1,-3 25-16,3-1 16,-2 12-16,5-12 15,0 19 1,0-4-16,-6-15 16,9-23-1,3-36-15,3-6 16,6-15-1,3-11-15,6-6 16</inkml:trace>
  <inkml:trace contextRef="#ctx0" brushRef="#br0" timeOffset="148674.755">30568 5763 0,'0'0'0,"0"0"16,50-11-16,-14 5 15,5 6 1,1-6-16,5 6 15,9-6 1,1 6-16,-4 0 16,-6 6-1,-8-6-15,-7-6 16,-8 0-16,-3-12 16,-9-3-1,-9 1-15,-9 2 16,-6-6-1,-3 1-15,-23-13 16,5-2 0,6 17-16,10 9 15,2 6 1,6 6-16,6 0 16,3 0-16,3 0 15,-3 0 1,47 6-16,1 0 15,-4 6 1,-11 8-16,-13 7 16,-17 9-1,-38 23-15,-45 30 16,-9 20-16,0 7 16</inkml:trace>
  <inkml:trace contextRef="#ctx0" brushRef="#br0" timeOffset="149290.629">31362 5971 0,'0'0'0,"0"0"16,0 0-16,-30 0 16,3 11-1,-17 28-15,-12 32 16,-12 24-1,8-1-15,16-8 16,14-9 0,10 0-16,5 3 15,9-15-15,6-12 16,0 1 0,3-13-16,-3 3 15,-6-5 1,-6-1-16,-9 7 15,-17 11 1,-18 3-16,-18-9 16,-12-11-16,18-18 15,20-27 1,4-18 0</inkml:trace>
  <inkml:trace contextRef="#ctx0" brushRef="#br0" timeOffset="149456.749">30462 6607 0,'38'9'0,"72"11"0,46-2 16,10 0-16,-21-24 15,-23-12-15,-13-14 16</inkml:trace>
  <inkml:trace contextRef="#ctx0" brushRef="#br0" timeOffset="150423.52">25382 5535 0,'0'0'0,"0"0"0,0 0 16,0 0-16,0 0 15,0 0 1,0 0-16,0 0 15,0 0 1,0 0-16,0 0 16,-6 57-1,-3-16-15,-6 12 16,0-5 0,6-16-16,3 1 15,6-21-15,3 0 16,0-1-1,3-5-15,3 3 16,3-3 0,3 9-16,6-9 15,8 0-15,16 0 16,11 5 0</inkml:trace>
  <inkml:trace contextRef="#ctx0" brushRef="#br0" timeOffset="158072.777">25497 5556 0,'0'0'0,"0"0"0,0 0 0,0 0 0,0 0 16,0 0-16,0 0 15,0 0 1,0 0-16,0 0 16,0 0-1,53-59-15,-17 0 16,2-3-16,-8 0 15,9-9 1,5-6-16,0 11 16,-2 7-1,-7-3-15,-5 24 16,-6 2 0,-4 12-16,-2 7 15,0 5 1,0 0-16,2 0 15,4-3-15,0 4 16,-1 8 0,1-3-16,-3 6 15,5 0 1,10 9-16,2 2 16,1 4-16,-4-3 15,-2 0 1,0-6-16,-4 6 15,-2-6 1,2-6-16,1 0 16,3 0-1,8-12-15,27-12 16,12-14-16,0-19 16,-12-8-1,-15-6-15,-11 12 16,-13 3-1,-5 5-15,0-2 16,-1-9-16,7-15 16,3-12-1,-1 12-15,4 9 16,2-3 0,1 12-16,-4 6 15,1 5 1,-4-5-16,1 3 15,2-6 1,-2 2-16,-6 10 16,-13 17-16,-2 10 15,-3-1 1,-3 12-16,0 0 16,-3-3-1,0 3-15,0 6 16,0 0-1,0 0-15,0 0 16,3 6-16,0 15 16,-1 3-1,1 8-15,0 7 16,0-1 0,0 0-16,0 1 15,-3-1-15,3 1 16,3 17-1,-3-3-15,-3 15 16,0 4 0,3-4-16,-1-9 15,7-12 1,3 0-16,3-11 16,3-1-16,2-2 15,4 0 1,0-4-16,-1-8 15,-2 6 1,0-4-16,-1 4 16,1-1-1,0-2-15,-1-3 16,1-9-16,0 3 16,2-10-1,1-5-15,3 0 16,2 0-1,7-5-15,5-10 16,3 3 0,1-3-16,-4-3 15,-11 6 1,-7 1-16,-5 2 16,-3 3-16,-3 6 15,-1-6 1,1 6-16,0 0 15,6 0 1,-1 6-16,4-6 16,-3 6-16,3-6 15,-4 9 1,4-3-16,-3-1 16,2 1-1,-2 6-15,0-6 16,0 6-1,-1 3-15,1 6 16,3 2 0,-4 1-16,1 5 15,0-5-15,-3 0 16,-1-3 0,-2 11-16,-3-8 15,0-4 1,0 7-16,-3-3 15,2 2-15,-2 1 16,3-3 0,0-1-16,-3-2 15,3 0 1,-3-3-16,-1-7 16,1 1-16,0-3 15,3-3 1,0 9-16,0-9 15,0 0 1,-1 0-16,4 0 16,3-6-1,0 0-15,5 0 16,1-6 0,-3 0-16,0 6 15,-4-6-15,-2 6 16,-3 0-1,0 0-15,0 0 16,0 0 0,2 0-16,4 6 15,0-6-15,0 0 16,2 0 0,1 6-16,0-6 15,-1 6 1,1-6-16,0 5 15,3-5-15,-1 6 16,1 0 0,3 0-16,-1 3 15,1 3 1,0 3-16,-4 2 16,-2 1-1,-3-6-15,-3-3 16,-1 6-16,1-3 15,-3-1 1,0 1-16,0-6 16,-1 6-1,1-3-15,0 3 16,0 8 0,0-8-16,0 6 15,2-6-15,1 3 16,3-1-1,3 4-15,2 0 16,13 3 0,2 5-16,1-2 15,-4-6 1,1 8-16,-9 7 16,-7-9-1,-5-4-15,-6 7 16</inkml:trace>
  <inkml:trace contextRef="#ctx0" brushRef="#br0" timeOffset="159671.801">27531 3517 0,'0'0'0,"0"0"0,0 0 15,0 0-15,0 0 16,0 0-1,0 0-15,-15 39 16,9-4-16,-3 30 16,-3 12-1,1 6-15,-4 12 16,3-12 0,0-18-16,3-18 15,3-5 1,0-1-16,3-6 15,0 1-15,3-6 16,0-4 0,0 13-16,0-4 15,-5 18 1,-4 7-16</inkml:trace>
  <inkml:trace contextRef="#ctx0" brushRef="#br0" timeOffset="159832.18">27430 4952 0,'0'0'0,"0"0"0,0 0 16,3 42-16,0-18 16,0 2-1,0 1-15,0 2 16</inkml:trace>
  <inkml:trace contextRef="#ctx0" brushRef="#br0" timeOffset="159945.659">27457 5680 0,'0'0'0,"0"0"16,0 0-16,0 0 15,0 0 1</inkml:trace>
  <inkml:trace contextRef="#ctx0" brushRef="#br0" timeOffset="160868.837">27507 5349 0,'0'0'0,"0"0"15,0 0-15,3 33 16,0-7 0,3 4-16,0-1 15,-3 7-15,-3-9 16,0-1-1,-3-8-15,3 12 16,0-1 0</inkml:trace>
  <inkml:trace contextRef="#ctx0" brushRef="#br0" timeOffset="162737.495">27113 6124 0,'0'0'0,"0"0"16,0 0-16,0 0 15,0 0-15,0 0 16,-38 3 0,8 24-16,-14 20 15,-9 10 1,5 2-16,13-18 16,11-14-1,9-9-15,6-4 16,4-8-16,2 3 15,3-6 1,3 0-16,5 0 16,10 0-1,12-3-15,14-3 16,9 0 0,4 0-16,2-3 15,-9 0-15,-14 6 16,-13-6-1,-11 6-15,-6 0 16</inkml:trace>
  <inkml:trace contextRef="#ctx0" brushRef="#br0" timeOffset="162971.444">27131 6142 0,'0'0'0,"0"0"16,0 0-16,0 0 16,0 0-16,0 0 15,0 0 1,-6 39-16,9 26 16,-3 29-1,-3 28-15,9-13 16,3-5-16</inkml:trace>
  <inkml:trace contextRef="#ctx0" brushRef="#br0" timeOffset="163854.46">27427 6213 0,'0'0'0,"0"0"0,0 0 16,-32 62-16,17-14 16,0 8-1,12-12-15,9-5 16,3-1 0,3-5-16,0-7 15,2-14 1,-2-6-16,0 0 15,-12-6-15,21-12 16,-12 0 0,-6-8-16,-3-1 15,-3-6-15,-3-2 16,-6 5 0,0 3-16,-3 7 15,1 5 1,-1 0-16,6 9 15,3-6 1,3 6-16,6 0 16,3 0-1,9 0-15,11-6 16,16-6-16,-1-3 16,4 4-1,-1-1-15,-9 0 16,-5 3-1,-12 3-15,-6 0 16,-6 6-16,-6 6 16,0-6-1,0 0 1,-18 59-16,9-20 16,3-4-16,3-8 15,3 0 1,3-10-16,3-2 15,3-6-15,0-6 16,3-3 0,-12 0-16,41-33 15,-17 7 1,-10-7-16,-8 7 16,-9 2-1,-11 9-15,-10-3 16,-9 1-16,7-22 15,8-5 1</inkml:trace>
  <inkml:trace contextRef="#ctx0" brushRef="#br0" timeOffset="164245.673">27578 5701 0,'0'0'0,"0"0"0,0 0 16,0 0-16</inkml:trace>
  <inkml:trace contextRef="#ctx0" brushRef="#br0" timeOffset="168653.616">25601 5607 0,'0'0'0,"0"0"0,0 0 0,0 0 16,0 0-16,0 0 16,0 0-16,0 0 15,0 0 1,0 0-16,-3 32 16,3-26-1,0-6-15,-3 6 16,0-6-16,0 6 15,0-6 1,0 0-16,0 0 16,3 0-1,0 0-15,0 0 16,0 0 0,-27-71-16,7 20 15,-7-11-15,-3 3 16,10 6-1,8 11 1,9 1-16,6-6 16,6-1-16,6-14 15,5-3 1,4-3-16,3 3 16,-1 6-16,-2 8 15,-3 19 1,-4 2-16,1 4 15,6 5 1,8-3-16,7-8 16,11 5-1,1 3-15,-7-2 16,-6 5-16,1 9 16,-4 0-1,-2-5-15,-3 2 16,2 3-1,1-3-15,2-9 16,4-8 0,2-1-16,-8-2 15,-1-1-15,-5 1 16,-6-1 0,-4 7-16,-5-1 15,-3 6 1,0-5-16,-3 5 15,-3-5-15,0 5 16,0 0 0,0 4-16,-3 11 15,0-3 1,0 0-16,0 6 16,0 0-1,0 0-15,3 0 16,3-9-1,3 10-15,-1-7 16,1 3-16,0 3 16,0 0-1,-3 0-15,0 6 16,0 0 0,3 6-16,-3-6 15,3 6-15,-1 0 16,1 0-1,-3 9-15,3 11 16,0 4 0,0 5-16,0 1 15,0-10 1,-1 7-16,1-3 16,0-10-16,0 7 15,0-3 1,0-1-16,0 1 15,3 0 1,2-1-16,4-2 16,3 6-1,3-10-15,-4 7 16,4 0-16,0-1 16,2 1-1,-2 3-15,0 5 16,-1-2-1,1-9-15,-3 5 16,-1-2-16,1-9 16,-3-3-1,0 8 1,0-2-16,-1 0 16,-2 3-16,3-1 15,6 4 1,2-6-16,4-4 15,-1 7 1,7-9-16,-7 6 16,1-6-16,-3 2 15,-4-2 1,1 9-16,0-9 16,-3-6-1,-1 6-15,1-7 16,0 1-1,-4-3-15,1 3 16,3 6-16,3 3 16,-1-3-1,1 6-15,-3-1 16,-1 7 0,-2-6-16,0 5 15,0-8 1,-1 12-16,-2-9 15,0-1-15,0 1 16,6-3 0,-1 0-16,4-3 15,0-1 1,2-5-16,4-6 16,-3 0-1,2 0-15,1 0 16,-1 0-16,4 0 15,5 6 1,1-6-16,2 0 16,1 0-1,-1 0-15,-5 6 16,-1-6-16,-5 6 16,-3 0-1,-1-3-15,-2 3 16,-3 0-1,-1 9-15,4-10 16,3 7-16,2-6 16,4 6-1,-1-6-15,-2 3 16,0-3 0,-4 0-16,-2 0 15,0 2 1,2-2-16,1 0 15,2 6-15,1-6 16,0 6 0,11 0-16,9 3 15,7-7 1,8-8-16,3 0 16,0-8-1,-6 2-15,-3 0 16,-5 12-1,-1 0-15,-6 8 16,-11 4-16,-13-12 16,-11 0-1,-6-6-15</inkml:trace>
  <inkml:trace contextRef="#ctx0" brushRef="#br0" timeOffset="169089.483">26501 4003 0,'0'0'0,"0"0"0,0 0 16,0 0 0,0 0-16,-15 32 15,-3 33 1,-3 48-16,1 29 15</inkml:trace>
  <inkml:trace contextRef="#ctx0" brushRef="#br0" timeOffset="169336.496">26498 4923 0,'0'0'0,"3"35"0,0 13 15,3 17 1,-1 18-16,1 6 15,0-7 1,-3 25-16,0 2 16,-3-5-1,-3-15-15,-3-18 16,3-21 0,0-6-16,0-17 15,6 12-15,6-10 16</inkml:trace>
  <inkml:trace contextRef="#ctx0" brushRef="#br0" timeOffset="170459.49">25722 6429 0,'0'0'0,"0"0"16,0 0-16,-35-32 15,29 14 1,3 6-16,3-3 15,3-2-15,3 5 16,2-3 0,4 3-16,0 6 15,-3 3 1,-3 3-16,-6 0 16,0 0-1,0 0-15,0 0 16,-21 83-1,9-59-15,4-7 16,2-5-16,6-3 16,0-6-1,3 0-15,2 0 16,7 3 0,12 3-16,6 9 15,-1-1 1,-5 4-16,-6 0 15,-12 11-15,-12 1 16,-15 2 0,-6-2-16,-2 0 15,-1-4 1,3-14-16,7-9 16,5 0-16,9-12 15,6 0 1,0 6-1</inkml:trace>
  <inkml:trace contextRef="#ctx0" brushRef="#br0" timeOffset="171153.332">26116 6423 0,'0'0'0,"-6"33"0,6-4 15,0 7-15,3 2 16,3-8 0,3-3-16,0-15 15,-1-4 1,-2-8-16,-3 0 15,-3 0 1,0 0-16,0 0 16,0 0-16,0 0 15,0 0 1,0 0-16,-23-68 16,17 59-1,3 1-15,3-4 16,6 0-1,6-9-15,11 0 16,4-2-16,5 2 16,-5 3-1,-6 12-15,-6 0 16,-7 12 0,1 0-16,0 9 15,3 9 1,3 8-16,3 4 15,-1-7-15,1-11 16,0-6 0,-3-12-16,0-6 15,2-6 1,7-8-16,-3-13 16,-9 3-1,-10 10-15,-7 2 16,-10 3-1,-9 3-15,-11 0 16,-1 12-16,-2-2 16,2-7-1,3-6-15</inkml:trace>
  <inkml:trace contextRef="#ctx0" brushRef="#br0" timeOffset="171348.397">25482 6406 0,'0'0'0,"0"0"0,0 0 16,0 0 0,0 0-16,0 0 15,0 0 1,48 11-16,5-5 15</inkml:trace>
  <inkml:trace contextRef="#ctx0" brushRef="#br0" timeOffset="173886.156">25695 5651 0,'0'0'0,"0"0"0,0 0 15,0 0 1,0 0-16,0 0 16,0 0-1,-32-12-15,26 6 16,0 0-16,-3-9 16,3 10-1,3-4-15,3-15 16,6-15-1,6-11-15,6-15 16,0 0 0,-1 3-16,1 17 15,0 1-15,3 17 16,5-2 0,7 2-16,5 1 15,4-4 1,5 0-16,0 1 15,1-4 1,-4 7-16,10-4 16,2 3-1,-6 13-15,-11-4 16,-10 12-16,-2-6 16,-1 6-1,1 6-15,0-6 16,-1 6-1,1-6-15,3-3 16,-4 3 0,-5 1-16,0 2 15,-1 3-15,1-6 16,9 6 0,2-6-16,10-6 15,5 0 1,1-15-16,-4 1 15,-3-16 1,-2 1-16,-7-9 16,-5 17-16,-3-2 15,-4 5 1,1-6-16,0-8 16,0 6-1,2-10-15,1-5 16,0-6-16,-4 0 15,4-4 1,9 13-16,2-3 16,1 3-1,-1 5-15,1 7 16,-1 5 0,-2-2-16,-7 11 15,-5 6 1,-3 6-16,0 1 15,-3-1-15,-1 3 16,1 3 0,0 0-16,-3 3 15,0-3 1,-1 6-16,-2 6 16,3-3-1,-3 18-15,0 2 16,0 10-16,0 11 15,3 7 1,-1 5-16,4 3 16,6 6-16,3-15 15,-1 1 1,1-4-16,-3-11 16,-1-10-1,1 13-15,0-10 16,-3-8-1,-1 12-15,1-4 16,0-8-16,3 6 16,2-4-1,7-5-15,2-9 16,1-3 0,0 3-16,-4-3 15,-2-6 1,-3 0-16,-1 0 15,1 5-15,3-5 16,2 6 0,7 0-16,-1 0 15,1 0 1,-1 0-16,-2 6 16,-4-9-1,1 9-15,0-6 16,2 8-1,4-2-15,-1 6 16,-2-6-16,-7-3 16,1 3-1,-3 2-15,-4 4 16,1 6 0,0-3-16,0 11 15,-1-2-15,1-1 16,-3-5-1,0 0-15,-1-4 16,1 1 0,0 3-16,3-7 15,-1-2 1,7 6-16,3-3 16,2-6-16,4-1 15,-1-5 1,-2 0-16,-4-3 15,1 9 1,0 3-16,-1 9 16,7-1-16,-1 7 15,4-7 1,2 1-16,6-3 16,-2 17-1,-7-5-15,-2 5 16,-9-2-1,-1-1-15,1-11 16,-1 0-16,-2-15 16,0-9-1,0 0-15,5 0 16,10-9 0,5 3-16,0 0 15,4 0 1,-1 12-16,-2-6 15,-7 6-15,-5 0 16,-4-12 0,-2 0-16</inkml:trace>
  <inkml:trace contextRef="#ctx0" brushRef="#br0" timeOffset="179461.501">31678 6710 0,'0'0'0,"0"0"0,0 0 0</inkml:trace>
  <inkml:trace contextRef="#ctx0" brushRef="#br0" timeOffset="180736.689">15639 9031 0,'0'0'0,"0"0"0,0 0 16,0 0-1,0 0-15,3-45 16</inkml:trace>
  <inkml:trace contextRef="#ctx0" brushRef="#br0" timeOffset="182889.482">13256 9273 0,'0'0'0,"0"0"0,0 0 16,0 0-16,0 0 15,0 0-15,-15-26 16,18 20-1,6 0-15,9 0 16,9 3 0,14 0-16,4 0 15,2 3 1,6 3-16,-2 0 16,-1-3-1,12-3-15,18-6 16,0-3-16,-9 0 15,-9 12 1,-12 0-16,4 6 16,5 6-1,12-3-15,3-6 16,3-9-16,0 0 16,-9 0-1,3 6-15,3 0 16,9 0-1,-6 6-15,0-3 16,-9-3 0,0 3-16,12 0 15,12-6-15,2-9 16,-11 12 0,-12-6-16,6 6 15,24 0 1,12-9-16,-10 1 15,-8 5-15,6 3 16,14-3 0,-3-6-16,-11 3 15,-9 6 1,23-9-16,7-3 16,-19 0-1,-17 12-15,6 0 16,23-6-1,-2 6-15,-18 0 16,-13 6-16,13-6 16,15 6-1,-7-6-15,-14 3 16,-15 0 0,6 3-16,18 3 15,-1-9 1,-11 6-16,-18-6 15,-11 6-15,-13-6 16,-2 9 0,-4-3-16,-5-3 15,-7-1 1,-8-2-16,-6 0 16,-3 0-16,-6 0 15,-3 0 1,0 0-16,0 0 15,0 0 1,-74-11-16,20 2 16,-29-3-1,-14 0-15,-1-3 16,3 15-16,-20 0 16,-12-6-1,14 0-15,1 6 16,-22-5-1,-5-1-15,12-3 16,17-3-16,-20 0 16,0 3-1,17-3-15,10 0 16,-36 1 0,3-4-16,17 3 15,4 0 1,-24 6-16,20 0 15,13 0 1,-7 3-16,-29 3 16,21 0-16,8 3 15,1 3 1,-30 6-16,20-6 16,16 6-1,11-3-15,-12-3 16,4-3-16,20-3 15,9 0 1,6 0-16,3 0 16,-12-3-1,-3 0-15,9 0 16,14 0 0,7-3-16,6 0 15,8 0 1,4 0-16,5 3 15,6 0-15,6 3 16,7 0 0,5 3-16,3 0 15,0-3 1,0 0-16,29 18 16,16 6-1,34-4-15,22 1 16,0-9-1,20 9-15,27-15 16,-12-6-16,-8 5 16,31 7-1,-13-3-15,-13 9 16,21 12 0,3-16-16,-21 4 15,-3-3-15,12-3 16,-6-6-1,-3 5-15,15-2 16,6-3 0,-27 6-16,-2 0 15,14 3-15,-15 5 16,-17-11 0,11 0-16,15 3 15,-8 0 1,-25-9-16,10 0 15,5 6 1,-8 3-16,-19-7 16,4-5-1,3-5-15,2 5 16,-11 0-16,-12-6 16,-9-3-1,6-3-15,-3 0 16,-3 0-16,-11 6 15,-16 0 1,-14 0-16,-12-2 16,-4 2-1</inkml:trace>
  <inkml:trace contextRef="#ctx0" brushRef="#br0" timeOffset="191132.404">29301 9113 0,'0'0'0,"-3"39"0,-3 44 0,-14 65 16,-13 20-16,0-5 16,4-21-1,2-29-15,9-42 16,7-15-16,2-29 15,3-7 1,9-14-16,3-3 16</inkml:trace>
  <inkml:trace contextRef="#ctx0" brushRef="#br0" timeOffset="191448.594">29283 9066 0,'0'0'0,"33"-6"0,5 6 15,25 6 1,11 9-16,0 6 16,-15 8-1,-18 19-15,-11 14 16,-21 6-16,-24 3 15,-29 9 1,-10-12-16,4-21 16,6-11-1,2-16-15,4-8 16,-1-6-16,4-6 16,-7-12-1,-5-14-15</inkml:trace>
  <inkml:trace contextRef="#ctx0" brushRef="#br0" timeOffset="191821.585">30441 9152 0,'0'0'0,"0"0"16,0 0-16,-33-9 16,4 15-1,-28 15-15,-31 38 16,-16 47-1,21 4-15,33-12 16,32-21-16,18-15 16,18 3-1,20-15-15,30-6 16,3-14 0,0-21-16,1-21 15,7-23-15</inkml:trace>
  <inkml:trace contextRef="#ctx0" brushRef="#br0" timeOffset="192416.396">31299 9069 0,'0'0'0,"0"0"16,-20 50-1,-34 45-15,-40 47 16,14-6-16,23-29 16,16-4-1,8-26-15,13-23 16,5-19-1,3-11-15,6-9 16,3-10 0,3-5-16,0 0 15,0 0 1,53-130-16,7 9 16,20-33-16,-15 30 15,-24 47 1,-8 18-16,-10 14 15,-8 22 1,-6 2-16,-3 12 16,0 0-16,-3 3 15,0 6 1,0 3-16,3 9 16,6 41-1,-1 45-15,1 23 16,0 6-1,-3 7-15,0-25 16,0-26-16,0-27 16,0-11-1,-1-13-15,1-5 16</inkml:trace>
  <inkml:trace contextRef="#ctx0" brushRef="#br0" timeOffset="192682.328">30870 9614 0,'0'0'0,"0"0"16,0 0-16,0 0 16,33 11-1,14-5-15,24-9 16,21-8 0,8-13-16</inkml:trace>
  <inkml:trace contextRef="#ctx0" brushRef="#br0" timeOffset="193713.69">30367 8379 0,'0'0'0,"0"0"15,0 0-15,0 0 16,0 0-1</inkml:trace>
  <inkml:trace contextRef="#ctx0" brushRef="#br0" timeOffset="193998.664">29588 8359 0,'-50'23'0,"-60"46"16,-49 16-16,2 51 15,12 36 1,8 6-16,10 41 16,47-27-1,45-14-15,20-16 16,15-37 0,32-16-16,31-2 15,20-16-15,8-20 16,4-26-1,26-16-15,19-34 16,28-25 0</inkml:trace>
  <inkml:trace contextRef="#ctx0" brushRef="#br0" timeOffset="194499.024">31240 8320 0,'0'0'0,"74"6"0,39 15 15,14 23-15,-6 13 16,-23 8-1,0 23-15,-10 28 16,-2 17 0,-26-9-16,-25 15 15,-11 21 1,-24-9-16,-39 42 16,-52 31-16,-7-37 15,-50 14 1,-74-20-16,0-39 15,-59-15 1,-18-12-16</inkml:trace>
  <inkml:trace contextRef="#ctx0" brushRef="#br0" timeOffset="195491.164">17324 9093 0,'0'0'0,"0"0"0</inkml:trace>
  <inkml:trace contextRef="#ctx0" brushRef="#br0" timeOffset="208562.507">13475 4378 0,'-32'18'0,"-22"18"0,-14 20 0,3 6 16,15-9-16,8-17 15</inkml:trace>
  <inkml:trace contextRef="#ctx0" brushRef="#br0" timeOffset="208746.475">13381 4432 0,'0'0'0,"77"11"0,-12 7 16,15 3-1,0 6-15,-21-10 16,-12 1-16,-17-6 15,-7 3 1,-5 0-16</inkml:trace>
  <inkml:trace contextRef="#ctx0" brushRef="#br0" timeOffset="209765.105">13523 4390 0,'0'0'0,"0"0"16,0 0-16,0 0 15,-3 36-15,-3-1 16,-6 30 0,-3 24-16,0 21 15,1-1 1,-4 9-16,3-5 15,-6 17 1,1-11-16,-1-1 16,-3 0-16,0-17 15,7-24 1,5-27-16,3 0 16,0-17-1,3 0-15,3-16 16,0-5-1,3-3-15,0-3 16,0 0-16,3 3 16,3-3-1,6 0-15,12-6 16,8 0 0,13 0-16,8 0 15,6 0 1,27 6-16,38-1 15,7-5-15,-1 0 16,44 0 0,-5 6-16,-15-6 15,39 6 1,-22-12-16,25 12 16,11-12-1,-30 0-15,37 1 16,-34 5-16,27 0 15,-11 0 1,-45 0-16,26 0 16,-26 0-1,-35 5-15,-18-5 16,-7 0 0,-11 0-16,-21 0 15,-23 0-15,-18 0 16,-12 0-1,-6 0-15,0 0 16,0 0 0,-39-32-16,15 11 15,1-3 1,2 1-16,3 2 16,9 12-16,3 3 15,4 0 1,2 0-16,0 6 15,5-5 1,10-1-16,15 6 16,17 0-16,7 6 15,-4 5 1,-9 4-16,-8 6 16,-12-3-1,-10 5-15,-8 4 16,-9 17-1,-5 4-15,-4-7 16,0-8-16,12-16 16,6-8-1</inkml:trace>
  <inkml:trace contextRef="#ctx0" brushRef="#br0" timeOffset="210049.034">18013 6000 0,'0'0'0,"0"0"16,0 0-1,0 0-15,-65 65 16,-12 6-16,-38 18 15,17-12 1,18-9-16,18-21 16,15-14-1,11-21-15,13-6 16,11-12 0,6-6-16</inkml:trace>
  <inkml:trace contextRef="#ctx0" brushRef="#br0" timeOffset="210313.913">17658 5953 0,'0'0'0,"42"-48"15,-10 25-15,4-4 16,-4 21 0,-5 3-16,3 12 15,2 12 1,4 20-16,11 36 15,6 18 1,7 11-16,-4-5 16,-9-18-1,-8-18-15,-4-21 16,-2-20-16,8-6 16,7-9-1</inkml:trace>
  <inkml:trace contextRef="#ctx0" brushRef="#br0" timeOffset="214287.71">13478 5932 0,'0'0'0,"0"0"0,62-56 16,-8 3 0,5-13-16,15-16 15,6-1 1,-6 6-16,-6 0 16,-9 0-16,-6-6 15,-14 0 1,-12 6-16,-7 3 15,-2 18 1,3-9-16,0-6 16,2 0-16,1 6 15,3-3 1,2 11-16,7 4 16,-7 3-1,-2 11-15,-6 10 16,-1-1-1,-5 12-15,0 7 16,-3-1 0,0 6-16,-1 6 15,1 0-15,0 0 16,3 12 0,0 0-16,5 20 15,1 18 1,0 15-16,-3-2 15,-4-1-15,4-9 16,3-9 0,3 1-16,-1-4 15,-2-5 1,0-4-16,0 1 16,-4-9-1,1-10-15,-3-2 16,0-6-1,-4-6-15,1 0 16,0 0-16,-3-6 16,0 6-1,0-6-15,0 6 16,0 0 0,2 6-16,4 0 15,0 3-15,0-3 16,0 6-1,-1-6-15,-2 6 16,0 5 0,0-2-16,0 12 15,-3-4 1,0 4-16,2 0 16,4-10-1,0-5-15,3-6 16,5 3-16,4-3 15,0 0 1,-1 9-16,4-9 16,0 5-1,-4-11-15,1 6 16,-3-6-16,2-6 16,1 1-1,-4 5-15,-2 0 16,-3 0-1,0 5-15,0 7 16,-1-6 0,4 6-16,0-3 15,2 12-15,4-4 16,3 1 0,-1 3-16,-5 11 15,0-8 1,-7 9-16,-2-1 15,3 4-15,0-7 16,-1-5 0,-2-6-16,0-6 15,0-4 1,0-8-16,-3 6 16,-1-6-1,4 0-15,3-6 16,3 1-16,5-4 15,4-3 1,2 6-16,-2-6 16,-3 12-1,-4 0-15,-2 0 16,3 6 0,-1 0-16,7 6 15,0 0-15,2 11 16,1 7-1,-4-1-15,-2 1 16,-3-6 0,-4-7-16,-2-2 15,0 12 1,-3-3-16</inkml:trace>
  <inkml:trace contextRef="#ctx0" brushRef="#br0" timeOffset="-212475.795">14645 4219 0,'0'0'0,"0"0"16,0 0-16,0 0 16,0 0-1,-12-30-15,9 24 16,0 0-16,0-3 15,-3 3 1,0 6-16,0-6 16,0 6-1,0-3-15,-3-2 16,4-7 0,-1 6-16,0 6 15,0 0 1,6 0-16,0 0 15,0 0-15,0 0 16,-30 71 0,30-48-16,0-2 15,3 18 1,0-10-16,0 7 16,-3-1-16,3 1 15,0 5 1,0-8-16,0 5 15,0-5 1,3 5-16,0-8 16,0 11-1,0-5-15,-1 5 16,1 1-16,-3-1 16,3-5-1,-3 5-15,-3 6 16,-3 1-1,0-10-15,0 1 16,0-10 0,3-2-16,0 5 15,0-2-15,0 0 16,0-1 0,0 4-16,3 11 15,0-11 1,-3 23-16,0 3 15,0-9 1,0 1-16,0-10 16,-3-5-16,0-10 15,0 1 1,0-3-16,0-7 16,1-2-1,-4 6-15,0 3 16,-3-1-16,-3-2 15,0 6 1,0-10-16,0-5 16,4-3-1,-1-3-15</inkml:trace>
  <inkml:trace contextRef="#ctx0" brushRef="#br0" timeOffset="-211193.401">14307 6488 0,'0'0'0,"0"0"0,0 0 16,0 0-16,-38 18 16,14 3-1,-6 11-15,-2 4 16,5-9 0,9-10-16</inkml:trace>
  <inkml:trace contextRef="#ctx0" brushRef="#br0" timeOffset="-210851.392">14242 6358 0,'0'0'0,"0"0"16,0 0-16,0 0 15,0 0 1,0 0-16,0 0 16,12-29-1,-6 29-15,-6 0 16,0 0-16,59 35 16,-29-14-1,2 11-15,1 1 16,-4 5-1,-2 25-15,-3 8 16,-4 0-16,7 0 16,3-9-1</inkml:trace>
  <inkml:trace contextRef="#ctx0" brushRef="#br0" timeOffset="-210381.919">14680 6628 0,'0'0'0,"0"0"0,0 0 15,0 0-15,0 0 16,0 0-16,0 0 16,0-30-1,3 27-15,0-3 16,-3 6 0,0 0-16,0 0 15,0 0 1,44 62-16,-29-47 15,6 0-15,3-9 16</inkml:trace>
  <inkml:trace contextRef="#ctx0" brushRef="#br0" timeOffset="-210252.365">14964 6258 0,'0'0'0,"0"0"16,0 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3:07:51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4322 2040 0,'0'0'0,"0"0"0,0 0 0,0 0 15,0 0-15,0 0 16,-35 12 0,5 42-16,-6 17 15,1 17-15,-7 19 16,7-9-1,5-10-15,7-17 16,5-14 0,6-19-16,6-5 15,0-10 1,0-14-16,6-3 16</inkml:trace>
  <inkml:trace contextRef="#ctx0" brushRef="#br0" timeOffset="522.214">4464 2253 0,'0'0'0,"0"0"15,0 0-15,0 0 16,36 6-1,-30 0-15,5 6 16,-5 6-16,-6 9 16,-11 29-1,-13 9-15,-18 24 16,-17 5 0,-12-17-16,6-18 15,6-11 1,6-19-16,-1-5 15,1-9-15,-6-9 16,0-12 0,-7-15-16,7-14 15,6-19 1,11-8-16,13-24 16,11 4-1,18-1-15,36-24 16,41-35-16,29 3 15,-17 47 1,23 30-16,13 24 16,-30 26-1,-13 24-15,1 41 16,-12 30 0,-6 29-16,-29 18 15,-18 4-15</inkml:trace>
  <inkml:trace contextRef="#ctx0" brushRef="#br0" timeOffset="1916.842">6110 2177 0,'0'0'0,"0"0"16,-47 56 0,-12 33-16,-60 50 15,-17 20-15,35-55 16,30-27 0,12-15-16,23-15 15,7-17 1,11-21-16,6 3 15</inkml:trace>
  <inkml:trace contextRef="#ctx0" brushRef="#br0" timeOffset="3416.107">5980 1792 0,'0'0'0,"0"0"0,0 0 16,0 0 0,0 0-16,0 0 15,0 0-15,35 0 16,-29 12 0,0-6-16,0 8 15,0 13 1,6 3-16,0 2 15,5 7 1,1-10-16,0 1 16,-12-7-1,0 1-15,0-3 16,0 6-16,-6-10 16,0 4-1,0 0-15,0-4 16,0 1-1,0 0-15,0-3 16,0 5-16,-6-2 16,6 6-1,0-3-15,-6 5 16,6-8 0,-6 6-16,6-10 15,-6 13-15,6-9 16,-6 3-1,6-4-15,-6 4 16,6-3 0,-6 0-16,6-10 15,-6 13 1,6-3-16,0-6 16,-6 0-1,6-1-15,0-5 16,0 3-16,0-3 15,0 9 1,0-3-16,0 0 16,0-1-1,0 1-15,0-3 16,0 3 0,0 3-16,0-9 15,0 6-15,6-1 16,-6 1-1,6-6-15,-6 3 16,6-3 0,-6 9-16,6-9 15,-6 0-15,6 0 16,-6-1 0,6 1-16,-6 0 15,6 0 1,0 0-16,0-3 15,0 3 1,0 0-16,-6 0 16,5 3-16,-5-9 15,6 6 1,-6-6-16,6 6 16,-6-6-1,6 5-15,0-5 16,-6 6-1,6-6-15,0 6 16,0-6-16,0 6 16,0-6-1,0 0-15,0 0 16,-1 0 0,7 0-16,-6 0 15,6 0 1,0 0-16,6 0 15</inkml:trace>
  <inkml:trace contextRef="#ctx0" brushRef="#br0" timeOffset="5375.814">7010 2757 0,'0'0'0,"0"0"0,0 0 16,0 0 0,0 0-16,0 0 15,36 29 1,-31-14-16,7 18 16,-6 5-1</inkml:trace>
  <inkml:trace contextRef="#ctx0" brushRef="#br0" timeOffset="5566.201">6921 3064 0,'0'0'0,"0"0"15,0 0-15,0 0 16,0 0-1,0 0-15,42 36 16,-19-9-16</inkml:trace>
  <inkml:trace contextRef="#ctx0" brushRef="#br0" timeOffset="6965.8">8999 2336 0,'0'0'0,"0"0"0,0 0 16,-35-20-16,17 20 15,-17 6 1,-19 2-16,-35 4 16,-23 12-1,-6 8-15,5 7 16,18-6-16,18-1 16,24-8-1,18-12-15,17-4 16,6-2-1,6-6-15,0 6 16,12-6-16,0 9 16,18 3-1,11 12-15,18 2 16,13 13 0,22-1-16,13-5 15,-12-4-15,-12-8 16,-12 6-1,-24-15-15,-5-1 16,-12 7 0,-13-9-16</inkml:trace>
  <inkml:trace contextRef="#ctx0" brushRef="#br0" timeOffset="7549.941">8046 2851 0,'0'0'0,"0"0"16,0 0-16,0 0 15,0 0 1,42-6-16,-13 12 16,13 0-1,5 9-15,0 6 16,1-4-1,-1 1-15,12 3 16,0 6-16,-5-4 16,-1 1-1,0-3-15,-11-1 16,-13-2 0,1 0-16,-6-9 15,-12-3 1,-1 0-16,-5-6 15,0 6-15</inkml:trace>
  <inkml:trace contextRef="#ctx0" brushRef="#br0" timeOffset="9372.143">9455 2117 0,'0'0'0,"0"0"0,0 0 16,0 0-16,0 0 16,0 0-1,0 0-15,0 0 16,36-29-1,-24 20-15,-1 9 16,1 9-16,0 3 16,0 11-1,0 4-15,-6 17 16,0 1 0,-6 26-16,-12 6 15,0 0 1,-18 11-16,7 1 15,-1-18 1,0-15-16,12-14 16,1-7-16,5-17 15,0-3 1,6-9-16,-6 3 16,6-3-1,0-6-15,0 0 16,0-6-1,0-3-15,0 9 16,12-45-16,5-8 16,19-15-1,0 0-15,-1-9 16,-5 12 0,-1 12-16,1-4 15,-1 19 1,7-12-16,-6 11 15,-7 1 1,-5 17-16,-6 9 16,0 0-16,0 6 15,-7 6 1,7-5-16,-6 5 16,6 0-1,-6 0-15,6 0 16,-6 5-16,0-5 15,-6 6 1,6 0-16,0 0 16,-6 6-1,5-6-15,-5 3 16,0 3 0,0 2-16,0-2 15,0 0-15,0-12 16,-5 39-1,5-7-15,-6-2 16,6 5-16,-6 7 16,0-7-1,-6 7 1,6-1-16,-6-5 16,6-4-16,0 1 15,0-10 1,0-2-16,6 0 15,-5-3 1,5-7-16,-6 1 16,6-3-16,0-3 15,0 9 1,0-9-16,0 6 16,0-6-1,0-1-15,0 1 16,0 6-1,6-6-15,-6 3 16,5-3-16,-5 0 16,6 3-1,0-9-15,6 0 16,-12 0 0,42-9-16</inkml:trace>
  <inkml:trace contextRef="#ctx0" brushRef="#br0" timeOffset="12131.818">11936 2455 0,'0'0'0,"0"0"0,0 0 15,30-24-15,-19 18 16,-5-6 0,-3-3-16,-3 15 15,0 0 1,-44-20-16,-9 14 16,-24 6-16,-18 12 15,-12 29 1,4 30-16,29 12 15,26-6 1,25-21-16,17-11 16,15-7-1,14 1-15,13-22 16,2-11 0,7-12-16,11-29 15,12-24-15,3-48 16,6-23-1,0-12-15,0-24 16,-12 0 0,-18 33-16,-11 30 15,-12 26 1,-9 20-16,-7 25 16,-8 14-16,-3 12 15,3 6 1,0 0-16,-41 77 15,2 56 1,-5 54-16,9-39 16,11-3-1,6-18-15,9-44 16,9-24-16,6-23 16,0-16-1</inkml:trace>
  <inkml:trace contextRef="#ctx0" brushRef="#br0" timeOffset="12331.793">12371 2283 0,'0'0'0,"0"0"0,0 59 16,-6 24-16,-9 12 15,4-6 1,-4-18-16,0-12 15,3-18-15,3-20 16,6-6 0,3-3-16</inkml:trace>
  <inkml:trace contextRef="#ctx0" brushRef="#br0" timeOffset="12508.039">12543 1869 0,'0'0'0,"0"0"0,0 0 16,0 0-16,0 0 16,0 44-1</inkml:trace>
  <inkml:trace contextRef="#ctx0" brushRef="#br0" timeOffset="13015.82">13144 2316 0,'0'0'0,"-48"14"15,10-2-15,-15 0 16,-10 18-16,7 5 15,9 7 1,14-7-16,18-5 16,13-12-1,4-4-15,10 1 16,12-3 0,15 0-16,2 6 15,0-4-15,-11 7 16,-18-3-1,-12 0-15,-6-1 16,-12-2 0,-14 12-16,-13-4 15,-2-11 1,2-3-16,13-3 16,11-6-16,6 0 15</inkml:trace>
  <inkml:trace contextRef="#ctx0" brushRef="#br0" timeOffset="13264.437">13650 1830 0,'0'0'0,"-3"89"0,-12 38 16,-11 51-16,-10 5 15,6-46-15,7-52 16,5-23 0,-6-14-16,1-13 15</inkml:trace>
  <inkml:trace contextRef="#ctx0" brushRef="#br0" timeOffset="13464.71">13185 2443 0,'0'0'16,"0"0"-16,0 0 15,0 0-15,62-6 16,-11 12-16,8-12 15,3 0 1,-9 0-16,-2 0 16,2 6-1</inkml:trace>
  <inkml:trace contextRef="#ctx0" brushRef="#br0" timeOffset="13599.003">13765 2336 0,'0'0'0,"0"0"0,0 0 16,-3 71-1,-8-14-15,-7 17 16,-3-9 0,3-18-1,7-17-15,2-7 16</inkml:trace>
  <inkml:trace contextRef="#ctx0" brushRef="#br0" timeOffset="13881.059">13884 2123 0,'0'0'0,"0"0"0,0 0 15,0 0-15,3 27 16,-6 5 0,-6 4-16,0 11 15,0-8-15,-3 11 16,6 3 0,1 1-16</inkml:trace>
  <inkml:trace contextRef="#ctx0" brushRef="#br0" timeOffset="14226.396">13757 2686 0,'0'0'0,"0"0"16,0 0-16,0 0 15,0 0 1,0 0-16,0 0 16,20-36-1,10-11-15,5-10 16,7 7-16,-4 9 15,-5 11 1,-6 3-16,-4 22 16,-5-1-1,-3 3-15,0 3 16,-1 3 0,-2 8-16,-3 10 15,-3 9-15,-3 2 16,0 13-1,-3-13-15,0 1 16,0-15 0,0-7-16,6-5 15,3-3 1</inkml:trace>
  <inkml:trace contextRef="#ctx0" brushRef="#br0" timeOffset="15010.622">14668 2502 0,'0'0'0,"0"0"0,42-38 16,-16 23-1,-5-9-15,-9 6 16,-9-2 0,-6 17-16,-9-9 15,-6 0 1,-8 0-16,-4 6 16,3 6-16,1 6 15,2 6 1,-5 15-16,5 23 15,9 15 1,12-9-16,9 6 16,9-8-1,9-22-15,5 1 16,7-21-16,11-18 16,24-15-1</inkml:trace>
  <inkml:trace contextRef="#ctx0" brushRef="#br0" timeOffset="15830.926">15272 1913 0,'0'0'0,"0"0"16,27-32-16,-21 20 16,-3 6-1,0 0-15,-3 6 16,0-6-1,0 6-15,0 0 16,0 0-16,0 0 16,0 0-1,-39 154-15,-5-3 16,-4 47 0,16-32-16,20-57 15,12-41 1,3-20-16,3-7 15,3-17-15,3-6 16,2-12 0,4-6-1</inkml:trace>
  <inkml:trace contextRef="#ctx0" brushRef="#br0" timeOffset="16065.144">15098 2277 0,'0'0'0,"0"0"0,0 0 15,35-6-15,12 0 16,16 6-1,5 0-15,-9 0 16,-6 0 0</inkml:trace>
  <inkml:trace contextRef="#ctx0" brushRef="#br0" timeOffset="16691.004">14130 2425 0,'0'0'0,"0"0"16,0 0 0,0 0-16,0 0 15,3 56 1,-12 1-16,-3 2 15,0-6-15,3-17 16,3-16 0,0-8-16,3-6 15,3-6 1,0 0-16,0 0 16,0 0-16,18-74 15,-3 15 1,3-6-16,-1 0 15,4 11 1,3 1-16,2 15 16,-2 17-1,-3 9-15,-9 12 16,-3 6 0,-1 9-16,-2 35 15,-6 21-15,0-6 16,-3-11-1,0-13-15,0-6 16,3-5-16</inkml:trace>
  <inkml:trace contextRef="#ctx0" brushRef="#br0" timeOffset="17101.833">14183 1786 0,'0'0'0,"0"0"0,0 0 16,0 0 0,0 0-16,0 0 15,0 0 1</inkml:trace>
  <inkml:trace contextRef="#ctx0" brushRef="#br0" timeOffset="20396.759">3979 4668 0,'0'0'0,"0"0"0,0 0 15,0 0 1,0 0-16,35-41 16,-5 23-1,5 0-15,13 4 16,-7 2 0,1 12-16,-13 0 15,-5 6 1,-12 14-16,0 4 15,-12 3-15,-18 17 16,-6 1 0,-6-1-16,7-17 15,5-1 1,0-2-16,6-12 16,1 0-16,5-7 15,6-2 1,0 3-16,0 0 15,6 3 1,0-3-16,11 6 16,7-6-1,6 6-15,5-6 16,-5-1-16,-7 1 16,7-3-1</inkml:trace>
  <inkml:trace contextRef="#ctx0" brushRef="#br0" timeOffset="21163.509">4843 4509 0,'0'0'0,"0"0"0,0 0 16,0 0 0,0 0-16,0 0 15,-6 35 1,0-2-16,-17 32 16,-13 18-1,-5-1-15,-1 1 16,-5 0-1,-7 0-15,1-6 16,6-15-16,-6-9 16,-13-2-1,-5-13-15,18-14 16,0-15 0,11-3-16,7-12 15,-7 0 1,-11-15-16,-6-8 15,-6-13-15,-6-5 16,12-1 0,5-8-16,13 6 15,11 3 1,6 2-16,13 1 16,-1-1-1,6 13-15,6-13 16,6 1-16,0-9 15,11-15 1,7 11-16,18-14 16,11 6-1,6 6-15,-6 6 16,-5 17-16,-7 7 16,1 11-1,5-6-15,6 1 16,12 5-1,6 6-15,1 6 16,-7 6-16,-6 6 16,12 0-1,12 6 1,0 11-16,-6-2 16,-24 12-16,-12-4 15,-11-2 1,-12 11-16,-12 1 15</inkml:trace>
  <inkml:trace contextRef="#ctx0" brushRef="#br0" timeOffset="23046.825">5512 4781 0,'0'0'0,"0"0"16,0 0-16,0 0 16,59 6-1,-5 6-15,5-9 16,6 2-1,-12-10-15,6 2 16,-5-15-16,-7 0 16,0 0-1,-11-8-15,-1 11 16,-17-9 0,0 6-16,-12-5 15,0-1 1,-6 6-16,-6-2 15,6 2-15,-12 3 16,0 9 0,0 0-16,12 6 15,-47 39 1,0 5-16,5 9 16,7-5-1,11-13-15,6 1 16,12-10-16,0 7 15,6-3 1,6-1-16,6 7 16,6 2-1,6 1-15,5-16 16,7-14-16,17-3 16,18-18-1,24 3-15,0-14 16,11-16-1,13-11-15,-19 3 16,-35 17 0,-11-3-16,-13 13 15,-17-4 1,-12 6-16,-7-8 16,-5 5-16,-5-3 15,-13-2 1,-12 11-16,-5 3 15,5 6-15,-5 12 16,5 9 0,0 17-16,7-2 15,11-3 1,6 5-16,12-8 16,0-9-1,11-4-15,7-2 16,-6-9-1,6-15-15,5 7 16,-5-10-16,-6 12 16,-6 0-1,-7 6-15,7 6 16,0 12 0,0 11-16,0 1 15,6 2 1,11 7-16,1-10 15</inkml:trace>
  <inkml:trace contextRef="#ctx0" brushRef="#br0" timeOffset="23712.923">7377 4686 0,'0'0'0,"0"0"0,0 0 16,0 0-16,0 0 15,-53 0 1,5 24-16,-17 29 16,24-3-16,17 7 15,18-16 1,18 0-16,18-5 16,5-12-1,7-18-15,5-18 16,24-15-1,30-23-15,-1-33 16,1-44 0,-12 17-16,-24 10 15,6-10-15,-12 18 16,-5 9 0,-19 27-16,-11 24 15,-12 8 1,-7 12-16,-5 12 15,0 0 1,0 0-16,-88 136 16,17-17-16,0 35 15,17-42 1,13-29-16,17-30 16,6-11-1,7-13-15,-1-11 16,12-6-16,0 0 15,6-6 1,0-6-16,-6 0 16,53-36-1,0-5-15,0-1 16,1 16 0,-19 14-16,1 12 15,-7 12 1,-5 14-16,-6 10 15,-6-1-15,-12-5 16,0 2 0,0 7-16</inkml:trace>
  <inkml:trace contextRef="#ctx0" brushRef="#br0" timeOffset="24195.82">9882 4668 0,'0'0'0,"0"0"16,-72 83-16,-28 18 16,-36 47-1,17 6-15,19-36 16,23-26-1,11-18-15,25-27 16,6-8-16</inkml:trace>
  <inkml:trace contextRef="#ctx0" brushRef="#br0" timeOffset="24545.689">9716 4420 0,'0'0'0,"0"0"0,0 0 16,0 0-16,0 0 15,29-15 1,-17 21-16,-6 3 15,6 9 1,6 23-16,-1 36 16,-5 29-16,6 19 15,0 11 1,0-15-16,5-11 16,7-33-1,5-15-15,1-18 16,-1-17-1,1 5-15</inkml:trace>
  <inkml:trace contextRef="#ctx0" brushRef="#br0" timeOffset="25720.264">10071 5805 0,'0'0'0,"0"0"0,0 0 15,0 0-15,0 0 16,0 0 0,0 0-16,35-33 15,-17 13-15,12-22 16,-1 1-1,1 5-15,-12 10 16,0 11 0,-12 3-16,-1 0 15,1 6 1,0 6-16,-6 6 16,6 12-16,-6 8 15,6 13 1,6 5-16,0 1 15,6-19 1,-1 1-16,13-21 16,0-6-1,11-21-15</inkml:trace>
  <inkml:trace contextRef="#ctx0" brushRef="#br0" timeOffset="25863.441">10633 5077 0,'0'0'0,"0"0"15,0 0-15,0 0 16,-11 56 0</inkml:trace>
  <inkml:trace contextRef="#ctx0" brushRef="#br0" timeOffset="27862.709">11702 5050 0,'0'0'0,"0"0"15,0 0-15,0 0 16,0 0 0,0 0-16,33-44 15,-19 17 1,7 0-16,15-8 15,11-6 1,12-7-16,-2 7 16,-10 5-16,-3 10 15,-8 11 1,-7 9-16,-5 0 16,3 12-1,2 0-15,7 0 16,8 9-1,4 5-15,-4 4 16,-3 3-16,-2-1 16,-1 4-1,1-4-15,-4 1 16,1 3 0,0-4-16,2 1 15,6-3-15,10-7 16,2-8-1,9-12-15,9-9 16,9-11 0,38-22-16,21-32 15,-11-8 1,-16-16-16</inkml:trace>
  <inkml:trace contextRef="#ctx0" brushRef="#br0" timeOffset="29172.183">14334 4621 0,'0'0'0,"0"0"0,0 0 16,47 18-1,-14-15-15,5-6 16,7-9-1,2-18-15,0-2 16,-5-1 0,-7-5-16,-14 5 15,-9-8-15,-6 11 16,-9-5 0,-6 8-16,-9 6 15,-5 15 1,-13 6-16,-20 21 15,-21 24-15,-12 31 16,12 37 0,21 5-16,29-17 15,21-12 1,21-6-16,21-6 16,17-12-1,3-27-15,-3-17 16,-2-15-1,2-12-15,18-24 16,18-23-16,0-12 16,-15-12-1,-15 0-15,-15 6 16,-8 0 0,-16 15-16,-5 23 15,-9 9 1,0 10-16,-3 8 15,-3 6-15,0 0 16,-12 50 0,-3 9-16,1 12 15,2-9 1,0 1-16,6-22 16,0 0-1,0-20-15,3 0 16,3-15-16,3-6 15</inkml:trace>
  <inkml:trace contextRef="#ctx0" brushRef="#br0" timeOffset="29337.324">15183 4355 0,'0'0'0,"0"0"15,0 0-15,0 0 16,0 0-16,0 0 16,-8 41-1</inkml:trace>
  <inkml:trace contextRef="#ctx0" brushRef="#br0" timeOffset="30495.135">15471 4973 0,'0'0'0,"0"0"16,47-38-16,-17-1 16,2-17-1,-8-15-15,-15 6 16,-12 0-1,-12 17-15,-9 7 16,-2 11-16,-1 19 16,6-4-1,3 24-15,-2 14 16,-1 28 0,6 34-16,6 22 15,6 41 1,3 12-16,0-27 15,-3-12-15,-5-20 16,-13-18 0,-3-24-16,-3-29 15,4-22 1,2-8-16,-6-20 16,-5-42-1,8-24-15,18-27 16,18-2-16,12 26 15,14 12 1,4 27-16,2 11 16,3 19-1,10 2-15,8 6 16,33-15 0,11-5-16,-2-7 15,-13-5-15,1-15 16,-15-9-1,-24 17-15,-17-2 16,-21 18 0,-16 5-16,-13 6 15,-10 7-15,-3 5 16,4 12 0,-4 6-16,-9 17 15,-2 42 1,8-2-16,15 2 15,9-15 1,6-11-16,6-7 16,3-8-16,0-12 15,3-4 1,5-8-16,16-8 16,17-28-16,9-23 15,6-30 1,-14 18-16,-16 21 15,-14 17 1,-6 21-16,-7 1 16,-5 11-1,-3 5-15,3 7 16,-3 21 0,-3 23-16,-3 3 15,-3-8-15,3-1 16,0-23-1,0-1-15,3-8 16,0-12 0,3-6-16,-3 0 15,0 0 1,51-83-16,-22 27 16,1 17-1,-3 13-15,-7 20 16,-5 0-16,0 12 15,3 14 1,2 10-16,1 3 16,-3-1-1,0 1-15,-4-7 16,1-8-16</inkml:trace>
  <inkml:trace contextRef="#ctx0" brushRef="#br0" timeOffset="30728.639">17188 4272 0,'0'0'0,"0"0"0,0 0 16,-39 23 0,4 10-16,-16 59 15,1 20 1,14-17-16,22-30 15,11-21-15,9-5 16,8-15 0,13 5-16,11-5 15</inkml:trace>
  <inkml:trace contextRef="#ctx0" brushRef="#br0" timeOffset="33777.969">17341 4426 0,'0'0'0,"-35"17"0,-18 28 15,-12 23 1,2 3-16,10-18 15,12-14-15,11-13 16,12-8 0,9-6-16,6-6 15,6 0 1,3-6-16,6 0 16,18 0-1,17 6-15,6 0 16,-2 8-1,-19 7-15,-17-3 16,-15-6-16,-12 5 16,-14-2-1,-7 0-15,-2-3 16,2 0 0,3-12-16,10 0 15,5 0-15,3-6 16</inkml:trace>
  <inkml:trace contextRef="#ctx0" brushRef="#br0" timeOffset="34110.885">17691 4473 0,'0'0'0,"0"0"0,26 53 16,-11 48-16,-9 53 16,-15 32-1,-8-14-15,-7-39 16,-3-44-1,-2-24-15,-1-18 16,3-11 0,-2-21-16,8-15 15,3 0-15,3-3 16</inkml:trace>
  <inkml:trace contextRef="#ctx0" brushRef="#br0" timeOffset="34510.536">17341 4411 0,'0'0'0,"0"0"16,0 0-16,0 0 16,45 0-1,-7 0-15,28 0 16,13 0 0,-2 9-16,-6 3 15,-20-1-15,-16 19 16,-14 6-1,-18 5-15,-15 6 16,-23-2 0,-28 5-16,-2-11 15,3-7 1,9-20-16,11 0 16,16-6-16,8-6 15</inkml:trace>
  <inkml:trace contextRef="#ctx0" brushRef="#br0" timeOffset="34993.931">18096 4639 0,'0'0'0,"63"-12"0,-7-6 15,-9-14-15,-11 11 16,-16-3-1,-14 6-15,-6-2 16,-6 5 0,-5 3-16,-10 0 15,-9 6-15,-5 18 16,-10 15 0,-8 50-16,17 0 15,19-9 1,14-27-16,6-17 15,9 0 1,5-21-16,1-3 16,3-9-16,2-15 15,4-20 1,-6 5-16,0 1 16,-10 17-1,-2 9-15,-3 6 16,0 12-16,3 12 15,0 3 1,3 17-16,3-5 16,2-1-1,4-8-15,3-12 16,-1-6 0</inkml:trace>
  <inkml:trace contextRef="#ctx0" brushRef="#br0" timeOffset="35210.862">18768 4372 0,'0'0'0,"0"0"0,0 0 15,-32 12-15,-10 24 16,-8 23 0,3 18-16,11-6 15,15-12 1,15-14-16,9-7 15,12-5 1,9-1-16,9-2 16</inkml:trace>
  <inkml:trace contextRef="#ctx0" brushRef="#br0" timeOffset="35643.704">18875 4828 0,'0'0'0,"0"0"15,44-15 1,13 1-16,20-22 16,2-23-16,-5-12 15,-23 9 1,-16 17-16,-14 1 16,-12 17-1,-6 4-15,-6 11 16,-6 3-16,-6 9 15,-11 15 1,-22 14-16,-5 30 16,9 24-1,23-6-15,33-15 16,23 1 0,21-22-16,13-17 15,10-18-15</inkml:trace>
  <inkml:trace contextRef="#ctx0" brushRef="#br0" timeOffset="40891.944">4103 7024 0,'0'0'0,"0"0"0,0 0 0,0 0 0,0 0 15,0 0-15,0-27 16,0 22-1,6 5-15,-6 0 16,0 0 0,0 0-16,35 17 15,-17-8 1,0 9-16,-6 3 16,0 5-16,-12 4 15,-12 8 1,-6 10-16,-6 5 15,-5-6 1,-1-2-16,6-13 16,7-8-1,-1-12-15,12-3 16,0-9-16,6 0 16,0 0-1,0 0-15,0 0 16,0 0-1,0 0-15,65-33 16,-41 33 0,11 0-16,1 12 15,-1 3 1,1 2-16,-12 4 16,-7-3-16,-5 3 15,-6-4 1,-12 1-16,0-3 15,-5 9 1,-7-4-16,-12 1 16,1-3-16,5-6 15,6 0 1,0-7-16,18-5 16,0 3-1,0-3-15</inkml:trace>
  <inkml:trace contextRef="#ctx0" brushRef="#br0" timeOffset="42109.662">4642 7279 0,'0'0'0,"0"0"16,0 0-16,0 0 15,0 0 1,0 0-16,0 0 16,0 0-16,0 0 15,0 0 1,0 0-16,-6 32 15,0-5 1,0 11-16,0 7 16,-12 5-1,1 12-15,-13-3 16,6 0 0,-5-8-16,-1-13 15,6-2-15,-5-10 16,-7 1-1,-17 0-15,0 2 16,-1-8 0,1 0-16,12-9 15,5-7 1,1-5-16,5-8 16,-11-10-16,-13-12 15,-5-23 1,0-3-16,6-15 15,5 14 1,13 4-16,11 3 16,0 0-16,12-4 15,7-14 1,-1-3-16,6 3 16,6 9-1,5 3-15,1 2 16,12 4-1,17-9-15,13 9 16,11-1 0,0 7-16,6-9 15,6 2-15,18 1 16,-1 18 0,-11 11-16,-24 12 15,-5 12 1,5 18-16,12 17 15,0 12-15,-12 13 16,-11-1 0,-19 0-16,-11 9 15,-24 38 1,-12 48-16</inkml:trace>
  <inkml:trace contextRef="#ctx0" brushRef="#br0" timeOffset="44158.513">7004 7122 0,'0'0'0,"0"0"0,-59 77 16,0 9-16,-24 23 16,-6-11-1,6-10-15,6 1 16,12-12-16,12-27 16,11-5-1,13-24-15,11-15 16,12-6-1</inkml:trace>
  <inkml:trace contextRef="#ctx0" brushRef="#br0" timeOffset="44592.737">6501 7311 0,'0'0'0,"0"0"0,12-50 15,11 5 1,19-8-16,-1-9 15,7 9-15,-13 11 16,-11 10 0,0 14-16,-7 3 15,1 9 1,0 3-16,0 3 16,-1 3-1,7 3-15,-6 6 16,5 3-1,-5 3-15,-6 26 16,0 27-16,-6 18 16,0 3-1,-6-4-15,0-2 16,6-6 0,0-9-16,5-15 15,7-11-15,0-13 16,6-8-1,11-9-15,7-15 16,23-21 0,18-9-16,-1-2 15</inkml:trace>
  <inkml:trace contextRef="#ctx0" brushRef="#br0" timeOffset="45208.872">7667 7344 0,'0'0'0,"0"0"15,0 0-15,0 0 16,42-15 0,-1 6-16,18 0 15,6 9-15,12 6 16,-11 0-1,-13-3-15,-6 0 16,-11-3 0,5 0-16</inkml:trace>
  <inkml:trace contextRef="#ctx0" brushRef="#br0" timeOffset="45859.91">7762 7554 0,'0'0'0,"0"0"15,0 0-15,0 0 16,0 0-16,0 0 15,0 0 1,0 0-16,35 0 16,-17 0-1,0 0-15,6 0 16,5 0 0,7 0-16,-7 0 15,1 0-15,0 0 16,-7 0-1,1-6-15,0 6 16,5-6 0,7 0-16,5 0 15,7 9 1,17 6-16</inkml:trace>
  <inkml:trace contextRef="#ctx0" brushRef="#br0" timeOffset="46392.877">9029 7157 0,'0'0'0,"0"0"15,0 0-15,-36-6 16,13 15 0,-7 9-16,-17 15 15,5 8 1,1 6-16,5-2 15,13 5 1,11-6-16,6-11 16,6 0-16,6-4 15,12-2 1,5-7-16,1-2 16,6-15-1,11-12-15,18-20 16,6-25-16,-11-14 15,-13-15 1,-11-2-16,-24 25 16,-6 19-1,-6 8-15,-18 1 16,-6 11 0,1 3-16,17 13 15,6 10-15</inkml:trace>
  <inkml:trace contextRef="#ctx0" brushRef="#br0" timeOffset="47342.28">9929 7548 0,'0'0'15,"0"0"-15,0 0 0,0 0 16,47-50 0,-5 8-16,11-8 15,6-12 1,-6 5-1,-11 19-15,-7 11 16,-5 10-16,6 2 16,-7 15-16,7 9 15,11 14 1,18 16-16,0 11 16,12 3-1,12-5-15,12-13 16,-12-17-1,-7-12-15,-5-12 16,24-21-16,23-23 16,21-15-1</inkml:trace>
  <inkml:trace contextRef="#ctx0" brushRef="#br0" timeOffset="48075.156">13102 6852 0,'0'0'0,"0"0"0,0 0 16,0 0-1,-29-20-15,11 26 16,-21 14 0,-37 40-16,-22 46 15,-12 33 1,21-17-16,24-31 16,3-17-16,9-15 15,14-14 1,13-13-16,11-14 15,6-9 1,6-12-16,3 3 16,33-62-16,23-54 15,36-49 1,-1 23-16,-11 26 16,-12 36-1,-8 9-15,-19 27 16,-8 11-1,-10 22-15,-5 5 16,-3 9 0,3 5-16,2 28 15,4 23-15,0 42 16,-1 35 0,-5-9-16,-3-23 15,-3-21 1,-3-12-16,0-21 15,-3-15-15,-1-14 16,4-9 0</inkml:trace>
  <inkml:trace contextRef="#ctx0" brushRef="#br0" timeOffset="48291.733">12789 7282 0,'0'0'0,"0"0"16,0 0-1,0 0-15,0 0 16,0 0-16,47-9 16,-6 9-1,24 0-15,18-6 16,6 6-1</inkml:trace>
  <inkml:trace contextRef="#ctx0" brushRef="#br0" timeOffset="48924.292">14269 6986 0,'0'0'0,"0"0"0,-24 32 15,9 13-15,-3 5 16,7-3-1,8-17-15,6-7 16,3-8 0,5-3-16,7-9 15,6-6 1,17-21-16,24-20 16,12-21-16,0 6 15,-15 14 1,-5 16-16,-16 23 15,-8 6 1,-10 6-16,-5 12 16,-6 8-1,-3 10-15,-9 2 16,-12 9-16,-15 16 16,-5-10-1,-7-9-15,-2-14 16,11-21-1,7-9-15</inkml:trace>
  <inkml:trace contextRef="#ctx0" brushRef="#br0" timeOffset="49073.616">14292 6571 0,'0'0'0,"0"0"0,0 0 0,39 57 16,-13-10 0</inkml:trace>
  <inkml:trace contextRef="#ctx0" brushRef="#br0" timeOffset="49825.312">15710 6932 0,'0'0'0,"0"0"0,0 0 16,0 0-16,18 33 16,-18-1-1,-6 13-15,-6 8 16,-2 3-1,-1-5-15,0-13 16,3-11 0,3-7-16,3-8 15,3-6-15,0-6 16,3 0 0,0 0-16,0 0 15,51-77 1,-13 27-16,-2 6 15,-1 5-15,1 7 16,-7 11 0,-5 3-16,-6 6 15,-6 6 1,-3 3-16,-6 3 16,-1 3-1,-2 3-15,0-6 16,-11 65-1,2-8-15,3-7 16,3-6 0</inkml:trace>
  <inkml:trace contextRef="#ctx0" brushRef="#br0" timeOffset="50170.609">16299 6929 0,'0'0'0,"0"0"16,-26 30-16,-7 20 15,-2 21 1,5 12-16,15-30 16,12-14-16,15-21 15,6-4 1,6-11-16,2-11 15,10-19 1,8-15-16,-5-2 16,-13 9-1,-11 8-15,-9 9 16,-6 6-16,-3 3 16,-3 4-1,0-1-15,0 6 16,3 0-1,3 0-15</inkml:trace>
  <inkml:trace contextRef="#ctx0" brushRef="#br0" timeOffset="50377.532">16971 6616 0,'0'0'0,"0"0"0,0 0 16,9 68-1,-23 18-15,-22 47 16,-2 50 0,8-47-16,12-47 15,6-30 1,3-23-16,6-15 16,1-10-1</inkml:trace>
  <inkml:trace contextRef="#ctx0" brushRef="#br0" timeOffset="50558.864">16581 7009 0,'0'0'0,"0"0"16,35 3-16,16 0 15,28-3-15,40 3 16,23-3-1,15-9 1</inkml:trace>
  <inkml:trace contextRef="#ctx0" brushRef="#br0" timeOffset="50885.923">18052 6832 0,'0'0'0,"0"0"0,0 0 16,-39 32-1,10 7-15,-4 5 16,4-5 0,5-1-16,3 1 15</inkml:trace>
  <inkml:trace contextRef="#ctx0" brushRef="#br0" timeOffset="51063.006">18384 6264 0,'0'0'0,"0"0"16,0 0-16,0 0 15,-15 53 1,-12 3-16</inkml:trace>
  <inkml:trace contextRef="#ctx0" brushRef="#br0" timeOffset="51457.676">18354 6841 0,'0'0'0,"0"0"0,0 0 16,-21 53 0,6-18-16,1 7 15,-1-7 1,6-11-16,3-9 15,6-12 1,0-3-16,0 0 16,56-62-16,-14 17 15,-10 13 1,-5 17-16,-9 9 16,-7 6-1,-2 9-15,-3 3 16,-6 14-1,0 4-15,-3-3 16,3-7-16,0-8 16</inkml:trace>
  <inkml:trace contextRef="#ctx0" brushRef="#br0" timeOffset="52174.649">18730 6820 0,'0'0'0,"0"0"16,18 50-16,-4-17 16,7 11-16,-3-11 15,3-7 1,-4-8-16,-2-12 15,0-6 1,3-12-16,2-9 16,4-17-1,-3-6-15,-6 8 16,-6 9-16,-3 16 16,-4 5-1,1 6-15,-3 3 16,3 6-1,6 2-15,6 13 16,12-9 0,2-3-16,-2-6 15,6-12-15,2-9 16,1-15 0,-1-20-16,-8-6 15,-15 14 1,-7 16-16,-5 14 15,-2 12 1,2 0-16,0 0 16,-9 65-1,9-21-15,6-11 16,8-1-16,7-14 16,6-12-1,20-18-15,21-20 16,6-19-1,-6 13-15,-14 11 16,-19 21-16,-5 12 16,-4 15-1,1 15-15,-3 5 16,-7 3 0,-2-8-16,-3-15 15,3-13 1,14-16-16,25-22 15</inkml:trace>
  <inkml:trace contextRef="#ctx0" brushRef="#br0" timeOffset="52341.539">20411 6219 0,'0'0'0,"0"0"16,-9 56-16,-14 27 15,-25 86 1,-2-6-16,6-39 15,-10-18 1,4-34-16,0-34 16,-1-17-1</inkml:trace>
  <inkml:trace contextRef="#ctx0" brushRef="#br0" timeOffset="52493.779">19938 6793 0,'0'0'0,"32"-18"15,4 18-15,11 0 16,15 0 0,6 6-16,6 0 15,0 0 1,3 6-16</inkml:trace>
  <inkml:trace contextRef="#ctx0" brushRef="#br0" timeOffset="53563.632">20790 6485 0,'0'0'0,"0"0"0,0 0 16,0 54 0,-3-10-16,0 6 15,3-11 1,0-12-16,0-4 15,-3-8-15,3-3 16,0-3 0,0 0-16,-3-1 15,0 13 1,0-3-16,-2 6 16,-1-4-16,3-2 15,0-3 1,0-3-16,0 3 15,-3-4 1,0 1 0,-3 3-16,0 3 15,-3 5-15,3-2 16,1 3-16,2-9 16,3-9-1,3-1-15,0-5 16,0 0-1,0 0-15,41-121 16,-5 0 0,-1-1-16,-2 7 15,-7 26-15,-2 24 16,-3 21 0,-9 17-16,0 9 15,-4 12 1,-2 1-16,-3 5 15,0 11 1,-3-11-16,-15 60 16,1 2-16,-10 26 15,-3-2 1,4-18-16,2-8 16,0-10-1,0-6-15,7-11 16,2-4-1,6-14-15,3-3 16,0-9-16,3-3 16,0 0-1,0 0-15,35-80 16,-2 12 0,11-3-16,13 12 15,5 9-15,-6 20 16,-3 9-1,-8 9-15,-13 12 16,-2 12 0,-3 15-16,-10 14 15,-14 4 1,-15 8-16,-14 18 16,-24 3-16,-7-15 15,4-20 1,12-25-16,8-17 15,3-20 1,-2-19-16</inkml:trace>
  <inkml:trace contextRef="#ctx0" brushRef="#br0" timeOffset="53807.617">21720 6027 0,'0'0'0,"3"38"0,-9 39 16,-15 50 0,-17 54-16,2-15 15,-11-33 1,-7-30-16,4-20 15,-3-12-15</inkml:trace>
  <inkml:trace contextRef="#ctx0" brushRef="#br0" timeOffset="54173.732">21714 6920 0,'0'0'0,"32"0"0,19-2 16,8-7-1,0-3-15,-9-6 16,-14 3 0,-9-2-16,-15-4 15,-10 0 1,-10-3-16,-22 10 15,-11 8-15,-4 12 16,4 8 0,5 19-16,18 2 15,18-2 1,21 5-16,38 1 16,18-12-16,12-21 15,15-18 1,11-21-16,4-11 15</inkml:trace>
  <inkml:trace contextRef="#ctx0" brushRef="#br0" timeOffset="54542.626">20909 5982 0,'0'0'0,"0"0"16,0 0-1,0 0-15,-12 71 16,-30 101-1,-29 77-15</inkml:trace>
  <inkml:trace contextRef="#ctx0" brushRef="#br0" timeOffset="60489.516">4334 9522 0,'0'0'0,"0"0"0,0 0 0,0 0 0,0 0 16,0 0-16,-42 38 16,7 7-1,-12 14-15,-1 9 16,7-9-1,11-14-15,6-10 16,7-11-16,11-9 16,0-7-1,6-2-15,6 0 16,0-6 0,11 6-16,19-6 15,11 0 1,18 3-16,-5-3 15,-7 0-15,0 0 16,-11 0 0,-7 0-16,-5 0 15,-12 0 1,-1 0-16</inkml:trace>
  <inkml:trace contextRef="#ctx0" brushRef="#br0" timeOffset="60955.9">4387 9472 0,'0'0'0,"0"0"0,0 0 16,0 0-16,-12 32 16,0 7-1,-5 38-15,-7 17 16,6-5-1,6 3-15,7-18 16,10-9-16,1-3 16</inkml:trace>
  <inkml:trace contextRef="#ctx0" brushRef="#br0" timeOffset="61672.883">4831 9664 0,'0'0'0,"0"0"0,0 0 16,0 0-1,0 0-15,-12 29 16,-5 13-1,-7 11-15,-18 15 16,7 0 0,-1-6-16,1-2 15,-7-7-15,1-6 16,-6-2 0,-13-10-16,1-5 15,-6-10 1,6-20-16,6-2 15,-1-7 1,1-6-16,0 3 16,-6-9-1,-1-5-15,1-10 16,6-11-16,11-4 16,19-5-1,11-6-15,6 3 16,18 0-1,17-15-15,19-3 16,5 0-16,6 18 16,6-3-1,6 20-15,18 13 16,-6 23 0,6 17-16,0 22 15,11 26 1,13 9-16,-1 3 15</inkml:trace>
  <inkml:trace contextRef="#ctx0" brushRef="#br0" timeOffset="64079.13">5956 9427 0,'0'0'0,"0"0"0,0 0 16,0 0 0,0 0-16,0 0 15,0 0 1,0 0-16,42 36 16,-19 11-1,1 21-15,-18 3 16,-6 0-16,-6-9 15,-6-8 1,-6-10-16,7 0 16,-7-5-1,-6-1-15,12-8 16,-6-9-16,13-1 16,-1-14-1,0 0-15,6-12 16,0 6-1,0 0-15,59-100 16,0 8 0,12 15-16,-6 9 15,-11 9-15,-7 8 16,0 10 0,-11 11-16,-12 16 15,-13 8 1,1 12-16,0 8 15,-6 13 1,-6 29-16,-6 21 16,-6 6-16,0-12 15,1-3 1,5-18-16,0-11 16,6-18-1,0-7-15,12-11 16,-12-3-1,53-62-15,12-21 16,18-32-16,-6 20 16,-36 42-1,-17 23-15,-12 16 16,-6 11 0,-6 9-16,0-6 15,-42 88 1,13-5-16,11 0 15,24-33-15,12-5 16,11-19 0,1-14-16,-7-12 15,7-6 1,6-9-16,-1-20 16,-5-18-1,-13-4-15,-5 13 16,-12 12-1,0 2-15,-6 3 16,-5 1-16,-1 8 16,0 3-1,0 3-15,0 6 16,6 3 0,6 3-16,0 0 15,0 0-15,6 0 16,0 0-1,12-3-15,11-5 16,25-10 0,-1 3-16,-17 9 15,-7 9-15,-11 9 16,-6 15 0,-6 14-16,-6 9 15,-6 4 1,0-10-16,0-12 15,6-8 1,0-15-16,0-9 16,0 0-1,41-47-15,7-10 16,-1 1-16,-11 18 16,-7 23-1,-5 9-15,-6 12 16,5 15-1,7 38-15,-6 9 16,-1 3 0,-5-9-16</inkml:trace>
  <inkml:trace contextRef="#ctx0" brushRef="#br0" timeOffset="65538.617">7863 9770 0,'0'0'0,"0"0"15,0 0-15,0 0 16,0 0 0,-30-20-16,24 17 15,0 0 1,0 3-16,6 3 15,0 0-15,0 0 16,0-3 0,0 0-16,0 0 15,0 0 1,65-12-16,-41-9 16,0 0-1,-12-8-15,-7 2 16,-5 12-1,-11 4-15,-7 8 16,-6 9-16,-17 11 16,-18 39-1,5 16-15,31-1 16,23-15 0,23-9-16,25-17 15,46-18 1,54-30-16,30-27 15,29-32-15,-17 6 16,-48-3 0,-30 3-16,-23 30 15,-42 23 1,-11 6-16,-24 18 16,-6 6-1,-12 9-15,-6 17 16,0 19-16,6-10 15,6-17 1,6-4-16,6-14 16,0-12-1,-12 0-15,35-21 16,-17-8 0,-12 2-16,0 0 15,-12 4-15,-6 2 16,0 3-1,0 12-15,1 6 16,11 0-16,0 0 16,0 0-1,0 0-15,53 12 16,-6-24 0,30-26-16,30-39 15,-1-18 1,-17-14-16,-30 14 15,-17 3 1,-24 18-16,-1 9 16,-11 18-16,-6 17 15,0 18 1,-6 9-16,6 3 16,-35 60-1,-42 117-15,-30 87 16,13 61-16,34-82 15,25-83 1,23-39-16,12-44 16,0-33-1,12-11-15,-6-21 16,6-12 0,-12 0-16,35-77 15,-5-33 1,5-53-16,-17 7 15,-18 49-15,-12 36 16,0 27 0,6 23-16,0 3 15,1 12 1,5 0-16,5 6 16,1 0-1,24 6-15,29-6 16,36-6-16</inkml:trace>
  <inkml:trace contextRef="#ctx0" brushRef="#br0" timeOffset="65740.72">10852 9096 0,'0'0'0,"0"0"15,-59 68-15,-53 47 16,-48 39 0,36-41-16,35-37 15,30-22-15,23-31 16,12-17 0</inkml:trace>
  <inkml:trace contextRef="#ctx0" brushRef="#br0" timeOffset="65988.42">10562 9081 0,'0'0'0,"54"-18"0,-7 9 16,12 9-16,12 21 16,0 41-1,-11 56-15,-25 28 16,-17-19-16,0-18 15,5-26 1,13-27-16,5-35 16,7-27-1,40-20-15,46-37 16,34-22 0</inkml:trace>
  <inkml:trace contextRef="#ctx0" brushRef="#br0" timeOffset="66327.443">11590 9253 0,'0'0'0,"35"-12"16,30 0-16,54-15 16,2 9-1,-11 4-15,-16 8 16,-23 0-1,-14 6-15,-25 6 16,-17-6-16,-9 6 16</inkml:trace>
  <inkml:trace contextRef="#ctx0" brushRef="#br0" timeOffset="66538.717">11711 9395 0,'0'0'0,"0"0"0,36 0 15,14 0 1,18 0-16,15 0 16,12 0-1,26-9-15,18-9 16</inkml:trace>
  <inkml:trace contextRef="#ctx0" brushRef="#br0" timeOffset="67388.567">13037 8954 0,'0'0'0,"0"0"15,-29 56-15,5 3 16,3 24-16,21 0 16,12-12-1,12-21-15,11-11 16,4-16-16,-4-17 16,16-18-1,11-17-15,0-16 16,-15-8-1,-23 15-15,-18 8 16,-15 3 0,-15-5-16,-11 14 15,-10 3 1,4 15-16,-15 21 16,-12 15-16</inkml:trace>
  <inkml:trace contextRef="#ctx0" brushRef="#br0" timeOffset="67546.323">13727 9720 0,'0'0'0,"0"0"15,15 39-15,-15-1 16,-12 36-1,-18 39-15</inkml:trace>
  <inkml:trace contextRef="#ctx0" brushRef="#br0" timeOffset="68321.266">15710 8640 0,'0'0'0,"-29"50"0,-19 54 15,-34 70 1,-16 45-16,9-50 15,21-59 1,35-48-16,16-30 16,14-17-16,9-12 15,-6-3 1,62-50-16,18-72 16,11-14-1,-2-3-15,-3 6 16,-12 32-1,-24 24-15,-14 27 16,-12 21-16,-10 11 16,-5 6-1,-3 12-15,0 12 16,6 20 0,6 36-16,2 24 15,1 6 1,0 14-16,-3-20 15,-6-30-15,-10-12 16,-2-11 0</inkml:trace>
  <inkml:trace contextRef="#ctx0" brushRef="#br0" timeOffset="68523.913">15545 9318 0,'0'0'0,"0"0"16,0 0-1,0 0-15,62 0 16,27 6-16,23-6 16,33 0-1,18 8-15,12 1 16</inkml:trace>
  <inkml:trace contextRef="#ctx0" brushRef="#br0" timeOffset="69055.746">17128 9051 0,'0'0'0,"0"0"0,-3 68 16,3 9-1,9-3-15,15-15 16,9-20 0,5-24-16,9-21 15,21-27-15,21-26 16,18-3-1,-18 15-15,-21 20 16,-15 15 0,-12 12-16,-2 6 15,5 15 1,-2 17-16,-10 15 16,-11 4-1,-9-7-15,-9-11 16,-12-1-16,-9-5 15,-5-7 1</inkml:trace>
  <inkml:trace contextRef="#ctx0" brushRef="#br0" timeOffset="69195.557">17433 8894 0,'0'0'0,"0"0"16,0 0-1,0 0-15,0 0 16,0 0-16</inkml:trace>
  <inkml:trace contextRef="#ctx0" brushRef="#br0" timeOffset="70023.619">19180 8915 0,'0'0'0,"0"0"0,0 0 16,0 0 0,0 0-16,0 0 15,-42 83 1,4 9-16,2 5 16,13-23-1,8-23-15,6-7 16</inkml:trace>
  <inkml:trace contextRef="#ctx0" brushRef="#br0" timeOffset="70215.587">19357 8459 0,'0'0'0,"0"0"15,0 0-15,0 0 16,0 0 0,-11 48-16,-7-4 15</inkml:trace>
  <inkml:trace contextRef="#ctx0" brushRef="#br0" timeOffset="70620.687">19429 9060 0,'0'0'0,"0"0"0,0 39 15,0-7-15,0 7 16,0-7-16,0-5 16,0-15-1,2-12-15,-2 0 16,0 0 0,77-95-16,-29 36 15,-13 23 1,-11 21-16,-6 10 15,-6 16 1,-4 16-16,1 38 16,0 18-16,3-6 15,-3-15 1,-3-12-16</inkml:trace>
  <inkml:trace contextRef="#ctx0" brushRef="#br0" timeOffset="71387.523">20047 8891 0,'0'0'16,"0"0"-16,0 0 16,0 0-16,21 45 15,-12 5-15,6 18 16,5 3-1,4-6-15,0-8 16,-1-25 0,-2-8-16,-3-21 15,6-15 1,5-18-16,4-17 16,2-12-16,-5 6 15,-9 17 1,-10 15-16,-2 9 15,-3 12 1,6 6-16,12 0 16,11 3-16,10-3 15,2-3 1,0-6-16,4-9 16,-10-8-1,-8 2-15,-13-9 16,-8-5-1,-9-1-15,-6 6 16,-6 10 0,-2 11-16,11 6 15,-30 32-15,9 13 16,6 17 0,7 15-16,11-12 15,11 3-15,10-27 16,3-23-1,-1-18-15,16-15 16,14-20 0,12-18-16,-9-4 15,-11 13 1,-13 17-16,-5 10 16,-10 8-1,-5 9-15,0 6 16,0 8-1,0 13-15,-1 17 16,1 16-16,3-7 16,0-15-1,3-23-15,-4-15 16,13-12 0,14-14-16,10-13 15</inkml:trace>
  <inkml:trace contextRef="#ctx0" brushRef="#br0" timeOffset="71922.767">21886 8468 0,'0'0'0,"-12"83"0,-12 62 16,-11 30-16,-4 8 16,12-41-16,1-29 15,-1-36 1,3-24-16,-2-3 15</inkml:trace>
  <inkml:trace contextRef="#ctx0" brushRef="#br0" timeOffset="72086.99">21415 9273 0,'0'0'0,"0"0"0,0 0 15,56-32-15,0 20 16,24-6-1,12-3-15,12 7 16,-1-10 0,-23-3-16,-15 7 15</inkml:trace>
  <inkml:trace contextRef="#ctx0" brushRef="#br0" timeOffset="72260.926">22288 8900 0,'0'0'0,"0"0"16,0 0-16,-24 48 16,16-10-16,2 7 15,3-1 1,6 6-16,-6-11 16,0-7-1</inkml:trace>
  <inkml:trace contextRef="#ctx0" brushRef="#br0" timeOffset="72484.023">22519 8513 0,'0'0'0,"0"0"16,0 0-16,0 0 15,3 44 1,-12-11-16</inkml:trace>
  <inkml:trace contextRef="#ctx0" brushRef="#br0" timeOffset="72890.037">22800 8297 0,'0'0'0,"-12"38"0,-11 45 0,-22 95 16,-2 11-1,14-47-15,13-56 16,8-36-16,6-26 16,3-12-1,3-9-15,0-3 16,0 0 0,0 0-16,59-48 15,-35 42 1,-6 9-16,2 9 15,-2 12-15,-9 8 16,-15 7 0,-12 11-16,-14-11 15,-16-13 1,4-20-16,0-15 16,2-20-1,4-16-15</inkml:trace>
  <inkml:trace contextRef="#ctx0" brushRef="#br0" timeOffset="73087.324">23061 8303 0,'0'0'0,"15"35"15,-12 24-15,-12 83 16,-21 51-1,-11-10-15,-1-23 16,16-33 0,2-20-16</inkml:trace>
  <inkml:trace contextRef="#ctx0" brushRef="#br0" timeOffset="73453.582">23114 9267 0,'33'-14'0,"23"-10"0,42-15 0,-4-8 15,-14-3 1,-21-1-16,-20 7 15,-15 0-15,-13 5 16,-13 7 0,-10 8-16,-15 15 15,-11 15 1,-25 27-16,4 23 16,21 3-16,26 12 15,41 6 1,45 12-16,33-24 15,32-33 1,-20-32-16,2-20 16</inkml:trace>
  <inkml:trace contextRef="#ctx0" brushRef="#br0" timeOffset="77115.099">16140 9329 0,'0'0'0,"0"0"0,0 0 0,0 0 0,-30 3 16,27-3 0,3 0-16,0 0 15,0-3-15,0 3 16,0 0 0,0 0-16,0 0 15,0 0 1,0 0-16,0 0 15,0 0 1,0 0-16,0 0 16,36 18-16,-31-3 15,4 6 1,0 2-16,0 10 16,3 0-1,0-4-15,-3-8 16,3 3-1,-4-10-15,1 4 16,0-6 0,-3-3-16,0-3 15,-3 0-15,0 0 16,0-3 0</inkml:trace>
  <inkml:trace contextRef="#ctx0" brushRef="#br0" timeOffset="80702.638">4192 12108 0,'0'0'0,"0"0"0,0 0 0,0 0 0,0 0 15,0 0-15,0 0 16,-18 42 0,0-13-16,1 4 15,-1 2 1,0-5-16,6-6 16,0-4-16,6-8 15,0-6 1,6-6-16,0 6 15,6-6 1,-6 0-16,6 0 16,6 0-1,0 0-15,12 0 16,11 0-16,13 6 16,-1 3-1,0 3-15,-5 0 16,-7 8-1,-11-2-15,-6 3 16,-6-3 0,-12-4-16,0 4 15,-12 3-15,0-3 16,-12 8 0,-17-2-16,-7-3 15,1-13 1,11-5-16,1-6 15,11 1 1,7-4-16,5-9 16</inkml:trace>
  <inkml:trace contextRef="#ctx0" brushRef="#br0" timeOffset="81138.742">4233 12168 0,'0'0'0,"0"0"0,0 0 16,0 0-16,0 0 15,0 0 1,0 0-16,-29-27 15,29 15 1,0 6-16,11-6 16,7-2-16,18-1 15,17-9 1,24 6-16,0 4 16,18-19-1,23-17 1</inkml:trace>
  <inkml:trace contextRef="#ctx0" brushRef="#br0" timeOffset="82536.149">4713 12014 0,'0'0'0,"0"0"16,0 0-1,29 44-15,-11 0 16,12 10 0,-7-1-16,-5 0 15,-12 9-15,0-8 16,-12-1 0,-18-3-16,-17 1 15,-12-1 1,-12-6-16,-1-5 15,-10-7 1,-13 4-16,-12-21 16,18-1-16,18-11 15,0-9 1,12-11-16,-1-10 16,-11-23-1,12-18-15,11-30 16,19-6-1,17-2-15,18 2 16,23 1-16,24-4 16,24 15-1,54 13-15,5 31 16,-30 30 0,1 30-16,11 21 15,-6 32-15,-5 30 16</inkml:trace>
  <inkml:trace contextRef="#ctx0" brushRef="#br0" timeOffset="83420.613">6690 11830 0,'0'0'0,"0"0"15,0 0 1,0 0-16,-59 30 15,0 41 1,-30 26-16,-6 4 16,7-18-1,-1-6-15,24-15 16,17-12-16,13-14 16,11-18-1,12-7-15,12-16 16,0-7-1,0-9-15</inkml:trace>
  <inkml:trace contextRef="#ctx0" brushRef="#br0" timeOffset="83739.69">6347 11650 0,'0'0'0,"35"-48"16,1 4-16,5 0 15,-5 14-15,-12 18 16,-7 12 0,1 12-16,6 26 15,11 19 1,1 14-16,-1 23 16,1 7-1,-12-15-15,-13-3 16,1-18-1,-6-15-15,-6 0 16,6-11-16,6-1 16,0-11-1,17-3-15,1-12 16,0-10 0</inkml:trace>
  <inkml:trace contextRef="#ctx0" brushRef="#br0" timeOffset="83968.609">7253 12165 0,'0'0'0,"0"0"16,0 0-16,0 0 15,0 0 1,-48 47-16,19 21 15,-7 21 1,1 3-16,5-15 16,24-27-1,12-3-15</inkml:trace>
  <inkml:trace contextRef="#ctx0" brushRef="#br0" timeOffset="84194.936">7661 12028 0,'0'0'0,"0"0"0,0 0 16,0 0-16,36-8 15,-7 8 1,13 8-16,5-2 16</inkml:trace>
  <inkml:trace contextRef="#ctx0" brushRef="#br0" timeOffset="84335.906">8218 11869 0,'0'0'0,"0"0"0,0 0 15,0 0 1,47 23-16,-17 1 16</inkml:trace>
  <inkml:trace contextRef="#ctx0" brushRef="#br0" timeOffset="84718.807">9988 11759 0,'0'0'0,"0"0"15,0 0-15,0 0 16,0 0-16,-47 42 16,-18 35-1,-18 20-15,-6 4 16,-12-15-1,7-24-15,22-6 16,31-12 0,11-29-16,7-9 15</inkml:trace>
  <inkml:trace contextRef="#ctx0" brushRef="#br0" timeOffset="85051.886">9876 11292 0,'0'0'0,"0"0"0,0 0 15,0 0-15,0 0 16,0 0-16,0 0 15,0 0 1,23 88-16,-17 4 16,12 15-1,6 8-15,11-2 16,1-22 0,-1-23-16,-5-14 15,11-4-15,7 3 16,5 3-1</inkml:trace>
  <inkml:trace contextRef="#ctx0" brushRef="#br0" timeOffset="85851.847">10586 12168 0,'0'0'0,"0"0"0,0 0 15,-12 56 1,-6 27-16,-23 26 15,0-20 1,5-18-16,6-33 16,19-20-16,5-12 15,6-6 1,0-6-16,0 6 16,12-56-16,5 3 15,7-9 1,0-1-1,-1 10-15,-5 9 16,0 5-16,0 13 16,-7 2-1,7 6-15,0 3 16,-6 4 0,0 11-16,0 5 15,-7 7-15,7 15 16,6 23-1,-6 15-15,6 6 16,5-14 0,1-7-16,-6-6 15,0-17-15,-1-3 16,-11-10 0,6-8-16,-6 0 15,0-12 1,6-3-16,11-32 15,25-51 1,-1-23-16,-5 8 16,-13 36-16,-17 27 15</inkml:trace>
  <inkml:trace contextRef="#ctx0" brushRef="#br0" timeOffset="86451.621">11190 12833 0,'0'0'0,"0"0"0,0 0 15,0 0-15,0 0 16,0 0 0,-30-14-16,7 37 15,-19 10 1,-5 8-16,0 1 15,11-16 1,18 1-16,0-9 16</inkml:trace>
  <inkml:trace contextRef="#ctx0" brushRef="#br0" timeOffset="86685.386">11001 12685 0,'0'0'0,"0"0"16,23-38-16,1 23 16,-6 3-1,-1 18-15,-5 15 16,6 17 0,-6 19-16,0 20 15,5-3 1,1-12-16,12-6 15,11-6-15</inkml:trace>
  <inkml:trace contextRef="#ctx0" brushRef="#br0" timeOffset="88909.739">11856 12173 0,'0'0'0,"0"0"16,0 0-16,-3-32 15,9 20 1,6 0-16,6-8 16,5 2-1,4-9-15,5-5 16,1 8-1,3-6-15,2 1 16,4 2-16,-7 3 16,-2 7-1,-1-4-15,-2 12 16,-1-3 0,1 0-16,-3 12 15,2-6 1,1 4-16,-4 2 15,-2-3-15,0 3 16,0 3 0,-1-1-16,4 4 15,-3 6 1,-4 0-16,1 3 16,0-3-16,-4 3 15,-2-4 1,0 7-1,3-3-15,0 3 16,-1 2-16,4-2 16,0 0-1,2-3-15,4 5 16,-3-8 0,-3 0-16,-1-6 15,-2 6-15,-3-6 16,0 0-1,-1-3-15,1-3 16,0 6 0,3-6-16,0 0 15,2 0 1,4 0-16,6-6 16,8 3-16,15-3 15,9 0 1,4 3-16</inkml:trace>
  <inkml:trace contextRef="#ctx0" brushRef="#br0" timeOffset="93974.503">14781 12250 0,'0'0'0,"0"0"0,0 0 16</inkml:trace>
  <inkml:trace contextRef="#ctx0" brushRef="#br0" timeOffset="94170.522">14748 12097 0,'0'0'0,"0"0"0,0 0 0,-29-33 15,20 33 1,-6 12-16,-9 9 16,-5 17-1,-7 18-15,7-2 16,8-4-1,9 0-15</inkml:trace>
  <inkml:trace contextRef="#ctx0" brushRef="#br0" timeOffset="95067.184">13878 12008 0,'0'0'0,"-3"-45"0,18 7 15,11-12 1,10-4-16,-1 10 16,-2 14-1,-6 7-15,-10 11 16,-2 6-16,-3 6 16,0 9-1,0 3-15,0 26 16,-4 27-1,-5 12-15,-8 3 16,-1-9 0,0-12-16,6-17 15,6-4-15,2-11 16,4-9 0,3-13-16,0-5 15,12-14 1,11-19-16,1-20 15,-4-30 1,-2-21-16,-4 4 16,-2 2-16,-3 12 15,-1 15 1,-2 24-16,-3 17 16,-3 16-1,-4 11-15,1 3 16,6 3-1,15 2-15,23 10 16,30 18-16</inkml:trace>
  <inkml:trace contextRef="#ctx0" brushRef="#br0" timeOffset="96133.431">14056 11306 0,'0'0'0,"0"0"16,0 0-16,0 0 15,0 0-15,0 0 16,0 0-1,47-3-15,3-3 16,30-5 0,9-1-16,-6-3 15,-9 3 1,-12 6-16,-9 0 16,-14 3-16,-13-3 15,-14 4 1,-6-1-16,-6-3 15,0 6 1,0 0-16,0 0 16,0 0-1,0 0-15,-56-33 16,41 27-16,3 0 16,6 0-1,6 6-15,3 0 16,12-3-1,21 0-15,8 3 16,0 3 0,-5 0-16,-12 9 15,-10 0-15,-11 9 16,-23 17 0,-37 39-16</inkml:trace>
  <inkml:trace contextRef="#ctx0" brushRef="#br0" timeOffset="96341.659">15367 11925 0,'0'0'0,"0"0"15,0 0-15,0 0 16,0 0-16,0 0 16,0 0-1</inkml:trace>
  <inkml:trace contextRef="#ctx0" brushRef="#br0" timeOffset="96466.719">15764 11860 0,'0'0'0,"0"0"0,0 0 16,0 0-16,41 53 15</inkml:trace>
  <inkml:trace contextRef="#ctx0" brushRef="#br0" timeOffset="96591.365">16341 11809 0,'0'0'0,"0"0"0,38 18 16,-2-12-16,8-3 15</inkml:trace>
  <inkml:trace contextRef="#ctx0" brushRef="#br0" timeOffset="97349.771">17247 11623 0,'0'0'0,"0"0"0,15-33 16,-1 16-16,10 8 16,6 0-1,2 6 1,4 6-16,2 9 15,7 20-15,-1 13 16,-11 5 0,-10 33-16,-11 6 15,0-1-15,15-8 16,8-23 0,4-19-16,-1-14 15,4-12 1,-4-12-16,6-12 15,22-18 1,5-23-16,-6-21 16,-6-18-16,-21 9 15,-14 9 1,-9 15-16,-9 6 16,0 6-1,0 14-15,0 6 16,2 15-1,4 10-15,6 4 16,9 10 0,23 24-16,15 11 15,9 9 1</inkml:trace>
  <inkml:trace contextRef="#ctx0" brushRef="#br0" timeOffset="98036.206">18466 12064 0,'0'0'0,"0"0"0,0 0 16,-26 65-1,-1-9-15,-2 9 16,8-8 0,6-19-16,6-17 15,6-15-15,0-6 16,3 0 0,0-6-16,0-6 15,0-9 1,-3 1-16,0-7 15,0-3 1,3 7-16,3 2 16,3 3-1,3 3-15,3 4 16,0 11-16,-12 0 16,32 17-1,-5 7-15,6 0 16,-1-1-1,1 7-15,-1-9 16,-2-1-16,-4-8 16,-5-6-1,0-12-15,6 0 16,11-20 0,15-31-16,7-8 15,-7 9 1,-9 18-16</inkml:trace>
  <inkml:trace contextRef="#ctx0" brushRef="#br0" timeOffset="98369.855">19076 12570 0,'0'0'16,"0"0"-16,0 0 15,-38 44-15,-10 7 16,-8-1 0,-3 6-16,12-14 15,17-7-15,15-32 16,6-3 0</inkml:trace>
  <inkml:trace contextRef="#ctx0" brushRef="#br0" timeOffset="98582.659">18890 12517 0,'0'0'0,"0"0"16,0 0-16,35-33 15,-5 15 1,5 13-16,-2 10 16,0 13-1,-1 15-15,-2 17 16,-1 3-1,1-8-15,-1-7 16,1-5-16,3 2 16</inkml:trace>
  <inkml:trace contextRef="#ctx0" brushRef="#br0" timeOffset="99316.417">17522 11087 0,'0'0'0,"0"0"15,-30-26-15,28 14 16,2 12 0,5-6-16,16 6 15,27 0 1,20 0-16,17 0 15,4 6 1,-3-6-16,-9-6 16,-21 6-16,-17 0 15,-16-3 1,-11-3-16,-9 0 16,-3 6-1,-15-23-15,1 2 16,-1-3-16,3 9 15,3 3 1,3 1-16,6 11 16,3 0-1,-3 0-15,42 11 16,-1 4 0,6-3-16,-11 6 15,-12 0-15,-12-4 16,-12 7-1,-42 29 1,-59 39-16</inkml:trace>
  <inkml:trace contextRef="#ctx0" brushRef="#br0" timeOffset="101450.616">13709 12718 0,'0'0'0,"0"0"16,0 0-1,15 30-15,9 2 16,8 13-16,10-1 15,-4 0 1,-5-5-16,-4-7 16,-2-5-1,-3-9-15,-1-3 16,4-7 0,0-5-16,8-6 15,7-5-15,5-7 16,0-3-1,-8 3-15,-10-3 16,1 4 0,0-10-16,-1 0 15,1 1 1,2-1-16,-2 3 16,-3 3-16,-1 1 15,-5 8 1,0 0-16,-4 0 15,1 3 1,3 0-16,9 0 16,5 0-1,4-2-15,-4 2 16,-2 0-16,-4 0 16,-2 6-1,0 0-15,-1 0 16,1 0-1,2 0-15,-2 6 16,6 0 0,5 0-16,9-1 15,4 4-15,-1-3 16,-2 0 0,-10 6-16,-2-3 15,-4 3 1,1 8-16,-1-2 15,1 6 1,-1 3-16,-5-4 16,0 4-16,-4-6 15,1 8 1,-6-8-16,-3-3 16,-4-4-1,-2-2-15,-3-3 16,0-3-1,0 0-15,0-3 16,3 0-16,0-3 16,3-6-1,5-6-15,7-12 16,6-11 0,5-4-16,4-5 15,-4 3 1,1-1-16,2 10 15,-2 8-15,11 0 16,18 1 0,9 2-16,-9 9 15,-5 6 1,-7 6-16,0 0 16,9 12-16,27 0 15,9 3 1,-1-1-1,-5 4-15,18 12 16,-1-10-16,-2 1 16,-12-3-1,-4 3-15,10 5 16,11-2-16,-2 9 16,-9-7-1,5-14-15,7-6 16,-10-6-1,-5-9-15,-3-21 16,-1-17-16,1-15 16</inkml:trace>
  <inkml:trace contextRef="#ctx0" brushRef="#br0" timeOffset="104133.7">6063 12881 0,'0'0'15,"0"0"-15,0 0 16,0 0-16,0 0 16,0 0-16,0 0 15,0 0 1,0 0-16,0 0 16,0 0-1,0 0-15,0 0 16,-6 32-1,18-17-15,5 3 16,1-3-16,0-3 16,0-1-1,5 1-15,-5-6 16,0 0 0,6 0-16,-7 3 15,1-3-15,-6 6 16,6-4-1,-6-2-15,5 6 16,1-3 0,-6 0-16,6-3 15,-6-3 1,5 3-16,-5-6 16,0 0-1,0 6-15,0-6 16,5 0-16,7-6 15,0 6 1,-1 0-16,1-6 16,6 6-1,-7 0-15,7-3 16,6-3-16,-1-3 16,7-6-1,5 3-15,-12-8 16,1 5-1,-1 0-15,-11 0 16,6 4 0,-1 2-16,1-9 15,5 6-15,7-9 16,-1 1 0,-5-4-16,-1 6 15,-5 9 1,-6-3-16,-7 1 15,1 5 1,0 0-16,0 0 16,-1 0-16,7-3 15,-6 9 1,6-6-16,-1 6 16,1 0-1,6 0-15,5 0 16,1 0-1,-1 0-15,-5 0 16,-1 6 0,1-6-16,-6 6 15,-1-3-15,1 3 16,0 3 0,-1 6-16,1 2 15,6 4-15,5 12 16,-11-4-1,0 4-15,5-1 16,-5-5 0,5 5-16,1-5 15,0-9 1,-7 0-16,-5-1 16,0-8-16,0 3 15,-7-6 1,-5-3-16,6-3 15,-6-3 1,6-3-16,6-6 16,5-3-1,1-8-15,0-10 16,5 4-16,7-4 16,-1 1-1,7-1-15,5 0 16,1 4-1,5 2-15,-6 6 16,-5 4 0,-7 8-16,-5 0 15,-1 6-15,1-3 16,6 6 0,-1 6-16,7-3 15,5 0 1,0 0-16,-5 0 15,-1 3 1,-5-3-16,-7 3 16,1 5-1,-1-2-15,-5 0 16,6 0-16,-1 9 16,1-3-1,0-3-15,-1-1 16,1 1-1,-7-3-15,1-3 16,6 9-16,5-3 16,-5-1-1,5-5-15,-5 6 16,6-6 0,-1-3-16,-5-3 15,-1 0-15,7 0 16,5-3-1,7 0-15,5 0 16,0-3 0,0-6-16,1 1 15,11-16 1,18 3-16,6 4 16</inkml:trace>
  <inkml:trace contextRef="#ctx0" brushRef="#br0" timeOffset="107231.738">14298 12825 0,'0'0'0,"0"0"0,0 0 0,0 0 0,0 0 15,0 0-15,30-6 16,-24 6 0,-3 0-16,0 0 15,0 6-15,0-1 16</inkml:trace>
  <inkml:trace contextRef="#ctx0" brushRef="#br0" timeOffset="107740.525">14399 12786 0,'0'0'0,"0"0"0,0 0 16,0 0-16</inkml:trace>
  <inkml:trace contextRef="#ctx0" brushRef="#br0" timeOffset="115514.085">6021 12940 0,'0'0'0,"0"0"0,0 0 0,0 0 0,0 0 15,0 0 1,0 0-16,0 0 15,-29 6 1,23-6-16,6 0 16,-6 0-16,6 0 15,-6 6 1,6-6-16,-6 0 16,6 0-1,-6 0-15,6 3 16,-6-3-1,6 0-15,-6 0 16,6 0-16,0 3 16,0-3-1,0 3-15,0-3 16,0 0 0,0 0-16,0 0 15,0 0-15,0 0 16,0 0-1,0 0-15,0 0 16,0 0 0,0 0-16,0 0 15,0 0 1,0 0-16,0 0 16,0 0-16,0 0 15</inkml:trace>
  <inkml:trace contextRef="#ctx0" brushRef="#br0" timeOffset="115802.064">10308 12967 0,'0'0'0</inkml:trace>
  <inkml:trace contextRef="#ctx0" brushRef="#br0" timeOffset="116106.756">10468 12863 0,'0'0'0,"0"0"0,0 0 16,0 0-16,0 0 15,0 0-15,0 0 16</inkml:trace>
  <inkml:trace contextRef="#ctx0" brushRef="#br0" timeOffset="116504.861">10343 12940 0,'0'0'0,"0"0"0,0 0 15,0 0-15,0 0 16,0 0 0,0 0-16,0 0 15,0-27-15,0 21 16,0 6 0,0-5-16,0 5 15,0-6 1,0 6-16,0-3 15,0 0-15,0 0 16,0 0 0,0 0-16,0 3 15,0 0 1,0 0-16,0 0 16,0 0-1</inkml:trace>
  <inkml:trace contextRef="#ctx0" brushRef="#br0" timeOffset="117789.667">6051 13038 0,'0'0'0,"0"0"0,0 0 16,0 0-16,0 0 15,0 0 1,0 0-16</inkml:trace>
  <inkml:trace contextRef="#ctx0" brushRef="#br0" timeOffset="118065.399">6152 13055 0,'0'0'0,"0"0"16,0 0-16,0 0 15,0 0 1,0 0-16</inkml:trace>
  <inkml:trace contextRef="#ctx0" brushRef="#br0" timeOffset="118202.209">6353 12973 0,'0'0'0,"0"0"16,0 0-16,0 0 16</inkml:trace>
  <inkml:trace contextRef="#ctx0" brushRef="#br0" timeOffset="120103.773">17821 13029 0,'0'0'16,"0"0"-16,0 0 15,0 0-15,0 0 16</inkml:trace>
  <inkml:trace contextRef="#ctx0" brushRef="#br0" timeOffset="121761.992">15109 13538 0,'0'0'0,"0"0"0,0 0 16,0 0-1,-11 32-15,-7 22 16,-6 11-1,0-3-15,1 6 16,2-15 0,3-8-16,3-7 15,1-5-15,2-7 16,3-8 0,3-12-16,3-6 15</inkml:trace>
  <inkml:trace contextRef="#ctx0" brushRef="#br0" timeOffset="121948.48">15180 13289 0,'0'0'0,"0"0"0,0 0 16,0 0-1,0 0-15,0 0 16,45 3-16,-24 9 16</inkml:trace>
  <inkml:trace contextRef="#ctx0" brushRef="#br0" timeOffset="122395.239">15474 13514 0,'0'0'0,"0"0"0,0 0 15,0 0 1,-33 62-16,9-14 16,-14 17-16,-4-9 15,7-12 1,8-11-16,9-12 15,7-10 1,5-5-16,3-6 16,3-3-16,0 3 15,32-44 1,7-3-16,5-1 16,-5 10-1,-10 14-15,-5 9 16,-3 9-1,-7 6-15,1 6 16,0 6 0,-3 3-16,-6 12 15,-6 2 1,-3 4-16,3 20 16,3-20-16,-3-19 15</inkml:trace>
  <inkml:trace contextRef="#ctx0" brushRef="#br0" timeOffset="123419.444">15983 13745 0,'0'0'0,"0"0"16,0 0-1,0 0-15,0 0 16,15-33-16,-18 27 15,-6 6 1,-3 0-16,-9 6 16,-17 15-1,-4 9-15,10 2 16,11 1-16,15-1 16,12-8-1,6-3 1,8-9-16,7-6 15,6-18-15,11-6 16,12-26 0,12-33-16,0-27 15,-5-11-15,-19 14 16,-17 21 0,-12 18-16,-7 18 15,-5 20 1,-9 3-16,-2 15 15,-4 3 1,12 3-16,-42 15 16,7 18-16,-10 41 15,-5 41 1,14 0 0,16-17-16,17-27 15,12-9-15,8-6 16,13-11-1,9-16-15,5-11 16,0-6 0,1-18-16,5-15 15,0-14-15,-2-12 16,-7-16 0,-11 1-16,-15 9 15,-9 23 1,-9 10-16,-6 17 15,-3 3-15,12 0 16,-33 32 0,18 7-16,10-1 15,8 7 1,11 5-16,10-9 16,6-2-1,5-21-15,4-7 16,5-16-16,3-19 15,4-9 1,-7-11-16,-8-6 16,-13 5-1,-11 10-15,-6 5 16,-3 6 0,0 10-16,-3 8 15,0 6-15,0 0 16,0 0-1,-33 88-15,-2 40 16,-1 40 0,4-23-16,8-17 15,3-25 1,4-29-16,-4-15 16,3-20-16,3-9 15,4-16 1,2-8-16,-3-12 15</inkml:trace>
  <inkml:trace contextRef="#ctx0" brushRef="#br0" timeOffset="123878.631">16696 13860 0,'0'0'0,"0"0"16,0 0-16,-24-32 15,22 23 1,4-6-16,10-6 15,9-5-15,12-4 16,8 4 0,-2 8-16,-4 9 15,-5 18 1,-1 3-16,-5 5 16,-6 7-1,-6-3-15,-10-3 16,-4-4-16,-10 13 15,-12 3 1,-9-4-16,-2-2 16,-4-15-1,10-3-15,5-12 16,9 0 0,9-3-16</inkml:trace>
  <inkml:trace contextRef="#ctx0" brushRef="#br0" timeOffset="124182.572">17099 14390 0,'0'0'0,"0"0"16,0 0-1,0 0-15,0 0 16</inkml:trace>
  <inkml:trace contextRef="#ctx0" brushRef="#br0" timeOffset="-89906.385">5423 10629 0,'0'0'0,"0"0"0,0 0 0,0 0 0,0 0 15,0 0-15,0 0 16,0 0 0,0 0-16,0 0 15,0 0 1,0 0-16,0 0 15,0 0 1,0 0-16,0 0 16,0 0-16,0 0 15,24-33 1,-18 33-16,6-3 16,-6 0-1,5 3-15,1 0 16,-12 0-16,36 6 15,-12-6 1,5 6-16,1 0 16,-1-6-1,7 0-15,-7-6 16,7 6 0,0-6-16,-7 3 15,1 0-15,-7 0 16,1 3-1,0-3-15,5 0 16,1-3 0,11 0-16,1 6 15,-1-5 1,-5 5-16,-7-6 16,1 6-16,0 0 15,-1 0 1,1 0-16,-1 0 15,1 0 1,0 0-16,5 0 16,1 0-16,11 0 15,0 0 1,7 0-16,-13 0 16,1 6-1,-1-6-15,1 5 16,-7 1-1,1 0-15,-1-3 16,7 3 0,11-6-16,6 0 15,6-3-15,-6-3 16,-5 0 0,-1 6-16,-12 0 15,1 0 1,5 0-16,12 6 15,7 0-15,-7 0 16,0-3 0,-6-3-1,0 0-15,13-3 16,11-3-16,17 0 16,-5-6-1,-12 7-15,-12-1 16,-6 3-16,1 0 15,11 0 1,6 0-16,0 0 16,-6-3-1,0-6-15,-6 6 16,0-3 0,0 6-16,-12 3 15,1 3-15,-1 3 16,-6-3-1,1-3-15,5 0 16,12-3 0,12-6-16,6 3 15,-6 3 1,-12 3-16,-6 3 16,-11 3-16,5 0 15,12 0 1,12-6-16,6 0 15,-6 0 1,0-6-16,6 0 16,0 0-1,5 9-15,-11 3 16,-6 0-16,-11 3 16,-1-3-1,0 3-15,18-6 16,18-6-1,-1 0-15,-5-3 16,-12 0-16,12-3 16,6 0-1,-15 6-15,-9 0 16,-6 3 0,-3-3-16,3-2 15,9-7 1,0 12-16,0 0 15,-12 0-15,-5 6 16,-7 5 0,0-2-16,7 0 15,19 0 1,13-3-16,0-6 16,-6 0-1,-9-6-15,0 0 16,-6 3-16,-15 0 15,-14 0 1,-15 3 0,-10 9-16,-2 18 15</inkml:trace>
  <inkml:trace contextRef="#ctx0" brushRef="#br0" timeOffset="-86970.655">14982 10185 0,'0'0'0,"0"0"0,0 0 16,0 0-16,0 0 16,0 0-1,-3-33-15,15 21 16,6 1-1,2-1-15,4 6 16,15 0 0,14 3-16,12 0 15,9-6-15,3 3 16,6-6 0,26 0-16,-5 4 15,-9 2 1,-12 0-16,-6 6 15,23 0 1,7-6-16,2 0 16,-5-9-16,9-9 15,-1 4 1,-11 14-16,-15 0 16,-15 6-1,0 6-15,11 0 16,13 11-1,-6-8-15,-6 3 16,-9-6-16,3-3 16,24 0-1,2 0-15,-5 0 16,-9 0 0,8 0-16,22 0 15,-13 3 1,-5-12-16,-12 6 15,20-9-15,7 3 16,-13 0 0,-11 0-16,-9 6 15,9 0 1,17 9-16,-11-6 16,-9 3-1,-9-3-15,17 0 16,7 0-16,-6-3 15,-12 0 1,-12 6-16,6-6 16,17 0-1,1 6-15,-12 0 16,-9-6 0,-9 5-16,3-2 15,6-3-15,3 0 16,-9-3-1,-3-2-15,-9-1 16,-3 0 0,4-3-16,11 0 15,-3 3 1,-9 3-16,-6 3 16,-5 0-16,-1-6 15,3 6 1,4-6-16,14-6 15,6 4 1,0 5-16,-9 3 16,-3 0-16,0 3 15,6-3 1,18 0 0,9 3-16,-3-1 15,-10 1-15,-2 0 16,18-3-1,15 3-15,-4-3 16,-8-3-16,26-11 16,33-7-1,-3 0-15,6-11 16,2 2 0,-28 15-16,-40 21 15,-8 9 1</inkml:trace>
  <inkml:trace contextRef="#ctx0" brushRef="#br0" timeOffset="-80197.534">5731 10797 0,'0'0'0,"0"0"0,0 0 0,-35 3 0,23-9 15,-6-5-15,-6-13 16,7-12-16,-7-20 16,12-15-1,0-32 1,0-4-16,6-11 16,6-13-16,0 1 15,6 24 1,6 8-16,24-3 15,23-8 1,24 5-16,0 4 16,-18 23-16,-6 29 15,30 7 1,29-3-16,1-4 16,5-2-1,54 11-15,-30 7 16,-36 14-16,24 18 15,6 6 1,-17 21-16,17 14 16,18 1-1,-18 8-15,-30 27 16,-5 20 0,11 25-16,-17-16 15,-24 16 1,-24-7-16,-11-8 15,-19-22-15,-17-17 16,-12 27 0,-29 24-16,-66 14 15,-35-12 1,-12-20-16,-59-13 16,29-28-16,6-34 15,30-20 1,12-15-16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3:18:46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17987 6423 0,'0'0'0,"0"0"0,0 0 0,0 0 15,0 0-15,0 0 16,0 0-16,0 0 16,0 0-1,35 24-15,-20-15 16,9-3-1,8 0-15,4 0 16,-1-3 0,1 0-16,0-3 15,-4 0-15,1 0 16,-1-3 0,1-6-16,-1 3 15,7-6 1,14 6-16,-3 0 15,-8 3 1,-7 6-16,-2 3 16,-3 0-16,-1 0 15,-2 6 1,-1-3-16,1-3 16,3-4-1,-1-2-15,10-2 16,14-1-1,6 0-15,0 3 16,-2 0-16,-4 0 16,-3 3-1,-2-3-15,2 0 16,9 0 0,18 3-16,-3 5 15,-6 1-15,-9 9 16,-5-3-1,-4 6-15,0-4 16,7-5 0,17-12-16,12-6 15,-4 0 1,-11 6-16,-11 6 16,5 6-16,-3 6 15,6-3 1,0-9-16,0-12 15,0 0 1,-8 3-16,5 6 16,6 3-1,0 8-15,0 4 16,-3 15-16,-12-10 16,-6-2-1,-8-15-15,-4 0 16,1-6-1,2 0-15,10 6 16,8 3 0,9 6-16,-6-7 15,-6-2-15,4-6 16,17-17 0,20-16-16,16-5 15,-16 11 1,-23 21-16,-6 18 15,15 14 1,21 13-16,-6-7 16,-12-5-1,-21-9-15,-21-3 16,-11-1-16</inkml:trace>
  <inkml:trace contextRef="#ctx0" brushRef="#br0" timeOffset="2201.286">5755 7279 0,'0'0'0,"0"0"16,0 0-16,0 0 15,6-42 1,23 16-16,7-1 15,5 6-15,1 9 16,-1 6 0,7 12-16,5 12 15,0-3 1,6 9-16,1-10 16,-7-8-1,-6-6-15,1 9 16,11-3-16,0 3 15,6 6 1,-6 5-16,1-8 16,-13 0-1,6-12-15,0-6 16,19-12-16,4-8 16,1 11-1,-17 9-15,-13 9 16,-11 6-1,5 0-15,0 3 16,1 0 0,5-10-16,1-4 15,11-1-15,12 6 16,0 8 0,6-2-16,12-3 15,11-6 1,37-15-16,28-32 15,1-3 1,-6-4-16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2:33:34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6619 10780 0,'0'0'0,"0"0"0,0 0 0,0 0 0,0 0 15,0 0 1,0 0-16,0 0 16,30-24-16,-18 27 15,5 0 1,1 3-16,0 6 16,6 5-1,-7 10-15,7 0 16,-6-1-16,0-2 15,-1-3 1,-5-10-16,0 4 16,0-6-1,0-6-15,0 3 16,-6 0 0,5 0-16,-5 6 15,0-6-15,6 0 16,-6-3-1,6-3-15,0-3 16,11-3 0,1-3-16,0 0 15,-1-3 1,1 6-16,6-3 16,-7 0-16,7 0 15,0-2 1,-1 2-16,1-3 15,-7 6 1,1 0-16,-6 6 16,0 0-16,-7 0 15,1 6 1,0-6-16,0 6 16,0-3-1,0 0-15,0 3 16,5 3-1,-5 2-15,6 4 16,-6-3 0,6 0-16,5 0 15,1-6-15,0-3 16,-1-3 0,1 0-16,-6 0 15,5 0 1,-5 0-16,6 0 15,-6 0 1,-1 0-16,1 0 16,0 0-16,0 3 15,-1 0 1,-5 3-16,6-1 16,0 1-1,0 6-15,-1-6 16,7-3-16,0 0 15,5 0 1,1-3-16,5 0 16,-5 6-1,0-6-15,-1 0 16,1 0 0,-1 0-16,7-9 15,-6 0-15,-1 3 16,1 3-1,-7-3-15,1 6 16,0 6 0,5-3-16,7 3 15,5 0-15,1-3 16,-1-3 0,7-3-16,-7-3 15,0 3 1,1 3-16,-7 3 15,7 0 1,5 0-16,12-6 16,12-15-1,6-32-15,12-33 16</inkml:trace>
  <inkml:trace contextRef="#ctx0" brushRef="#br0" timeOffset="3642.413">16187 10960 0,'0'0'0,"0"0"0,0 0 0,-30-12 15,13-8-15,-10-7 16,-6-9 0,-5-5-16,-1-3 15,1-13 1,-6 1-16,-10-3 16,1 0-1,6 8-15,8 1 16,4 6-16,2-1 15,3 1 1,7 3-16,-1-13 16,6-11-1,1-6-15,-1-12 16,3 12 0,6 12-16,0 12 15,6 5-15,3 4 16,6-10-1,6-11-15,3 3 16,3-3 0,-1 9-16,1 11 15,0 12 1,0 10-16,-1 2 16,4 3-16,3 0 15,5 6 1,4 3-16,0 6 15,-1 3 1,1 12-16,-1 3 16,-2 11-16,-1 1 15,1 5 1,-3-2-16,-1-4 16,-2 1-1,6 17-15,2 6 16,1 10-1,-7 10-15,-11 1 16,-9-3-16,-12-6 16,-15 27-1,-14 38-15,-4 9 16,1-3 0</inkml:trace>
  <inkml:trace contextRef="#ctx0" brushRef="#br0" timeOffset="23705.158">24535 13212 0,'39'-12'0,"20"-11"0,27-4 0,20-5 0,13-19 16,-7-8-16,15-3 15,4 3 1,-37 17-16,-26 10 16,-14 5-1,-16 12-15,-8-2 16,-7 5-16,4 3 15,3 3 1</inkml:trace>
  <inkml:trace contextRef="#ctx0" brushRef="#br0" timeOffset="24489.096">25453 12511 0,'0'0'0,"0"0"0,0 0 15,0 0-15,0 0 16,0 0-1,0 0-15,0 0 16,0 0-16,0 0 16,47-12-1,-14 6-15,14 3 16,12-9 0,12 0-16,-6 1 15,-8 2-15,-7 3 16,-3-3-1,-8 0-15,-10 3 16,-2 6 0,-9-6-16,-3 6 15,-6 0 1,-4 0-16,1 6 16,-3-6-1,0 6-15,0 6 16,-3-3-16,0-3 15,0 6 1,0-12-16,-9 29 16,-2-5-1,-13 11-15,-6 16 16,-23 20-16,0-6 16,5 0-1,13-15-15,8-14 16,9-16-1,4-2-15,2-9 16,3 3 0,6-6-16,3 0 15</inkml:trace>
  <inkml:trace contextRef="#ctx0" brushRef="#br0" timeOffset="25622.09">25752 12810 0,'0'0'0,"0"0"0,0 0 16,0 0-1,0 0-15,0 0 16</inkml:trace>
  <inkml:trace contextRef="#ctx0" brushRef="#br0" timeOffset="25999.877">25645 12804 0,'0'0'0,"0"0"0,0 0 16,0 0-1,0 0-15,0 0 16,0 0 0,0 0-16,18-45 15,3 19 1,5-10-16,7 4 15,-1 5 1,4-2-16,-4 2 16,4 0-16,-3 4 15,-4 2 1,-2 0-16,-6 6 16,-7 1-1,-5 8-15,-3 0 16,-3 0-16,0 3 15,-3 0 1,0 0-16,0 3 16,0 0-1,0 3-15,3 3 16</inkml:trace>
  <inkml:trace contextRef="#ctx0" brushRef="#br0" timeOffset="29322.249">26672 11875 0,'0'0'0,"0"0"0,0 0 0,0 0 0,0 0 15,0 0-15,-14 41 16,-13 18-1,-15 24-15,-2 0 16,-3-6 0,8-12-16,13-21 15,11-14-15,9-15 16,9-3 0,6-6-16,8-6 15,16-6 1,20-9-16,33-9 15,24 0 1</inkml:trace>
  <inkml:trace contextRef="#ctx0" brushRef="#br0" timeOffset="30487.757">30962 7663 0,'0'0'0,"0"0"0,0 0 16,35-17-16,4-4 15,11-3 1,3-11-16,4-1 15,-13 4 1,-8 11-16,-4 3 16,-8 6-1,-6 3-15,-4 3 16,-2 1-16,-6-1 16,-3 6-1,0 0-15,-3 6 16,0-1-1,0-5-15,-21 51 16,-11 43 0,-24 69-16,-10 41 15</inkml:trace>
  <inkml:trace contextRef="#ctx0" brushRef="#br0" timeOffset="40819.082">27809 10276 0,'0'0'0,"0"0"0,0 0 0,0 0 15,0 0-15,-18-32 16,15 26 0,0 6-16,3-6 15,3-3 1,3-9-16,6-5 15,6-4-15,3 1 16,-1 2 0,4 3-16,3 9 15,2-3 1,4-2-16,11-4 16,4-3-16,-4 4 15,0-1 1,-8 9-1,-9 0-15,-4 6 16,-5 6-16,0 0 16,-3 0-1,-1 0-15,4 0 16,-3 0 0,3 0-16,-3 0 15,-1 6-15,1-6 16,0 9-1,0-3-15,0 3 16,-1 0 0,1-3-16,3 6 15,0-4-15,2-2 16,1 0 0,0 6-16,-3-3 15,-1 0 1,1 0-16,-3 3 15,0-1 1,0-2-16,-4-3 16,1 6-1,0-3-15,-3 0 16,0-3-16,0 3 16,-3-3-1,0 5-15,-3 1 16,2 3-1,-2 3-15,0 2 16,0 7 0,0 3-16,0 2 15,-3 1-15,0-1 16,0 1 0,-3-3-16,-3 2 15,-5 1 1,-4 5-16,-3 1 15,-3-7 1,-2-5-16,-1-4 16,3 4-16,-3-9 15,1 5 1,-4 4-16,-5 0 16,-4 2-1,1-2-15,-4-6 16,-2 5-16,-4-8 15,1 3 1,-1-9-16,7-1 16,2 1-1,7-6-15,2-6 16,0 0-16,-2-3 16,-1-3-1,-2-8 1,-1 2-16,4-9 15,-1-3-15,3-2 16,4-1-16,5 3 16,3-2-1,0-1-15,0-8 16,4-1 0,2 4-16,3-4 15,6 3 1,3-5-16,6-6 15,2-7 1,1 10-16,0 2 16,3 4-16,9-4 15,8 1 1,10-6-16,8-1 16,6 7-1,-2 5-15,-7 12 16,-9 10-1,-5 11-15</inkml:trace>
  <inkml:trace contextRef="#ctx0" brushRef="#br0" timeOffset="46268.444">28816 10276 0,'0'0'0,"0"0"0,0 0 0,0 0 0,0 0 16,0 0-1,0 0-15,0 0 16,-3-32 0,3 32-16,3 0 15,0 0-15,0 0 16,2 0 0,1 0-16,3 0 15,3 0 1,0 0-16,-12 0 15,35 0-15,-14 0 16,6 0 0,2 0-16,4 0 15,0 0 1,5 0-16,-5 0 16,-1 0-1,-2 0-15,-4 0 16,1 0-16,0 0 15,-1 0 1,1 0-16,3 0 16,-1 0-1,4 0-15,-1 0 16,4 6 0,-1-6-16,1 6 15,-1-3-15,-5-3 16,0 0-1,-1 0-15,-2-3 16,3-3 0,-4 6-16,1 0 15,-1 0 1,-2 0-16,3 0 16,-1 6-16,4-3 15,0 0 1,-1-3-16,1 3 15,-1-3 1,1 0-16,0 0 16,-1 0-1,-2 0-15,0 0 16,-1-3 0,4 0-16,-1 0 15,1-3-15,3 0 16,2 0-1,4-3-15,5 0 16,6-6 0,1 4-16,-4-4 15,-3-3-15,-5 6 16,-4-3 0,-2-2-16,-1 5 15,1-9 1,-3 6-16,5-8 15,4-4 1,-1-6-16,-2 4 16,-4-4-16,-2 10 15,-4-4 1,1 0-16,0-5 16,-1-1-1,-5 4-15,0 2 16,-6 3-1,-1-2-15,1-1 16,0 0-16,0-2 16,-3 2-1,0 4-15,-1-10 16,1 0 0,-3-5-16,3 0 15,-3-7-15,3 7 16,0-1-1,-1 7-15,4-4 16,-3 4 0,0-4-16,0 1 15,-3 2 1,2-6-16,1-5 16,0 0-16,-3-4 15,-3 1 1,-3 0-16,0 2 15,-3 7 1,3-1-16,-3-5 16,0 5-16,0 4 15,3-12 1,-3 8-16,0-5 16,-3-1-1,0-8-15,-3 0 16,-3 0-1,0 2-15,3 10 16,0-1 0,0 1-16,0-1 15,-2-2-15,-1-9 16,-3 3 0,0-1-16,3 7 15,0 8 1,6 7-16,0 8 15,0 3-15,0 3 16,0 7 0,3-1-16,0 3 15,0 0 1,0 0-16,0 6 16,0-3-1,0 0-15,0 0 16,0 0-16,0 3 15,-3 0 1,3 0-16,0 0 16,-23 74-1,5-18-15,-3 3 16,1 1 0,-1-10-16,0-12 15,3-2-15,9-12 16,1-7-1,2-5-15,3-3 16,0-3 0,3-3-16,0-3 15,0 0-15,0-3 16,0 3 0,0 0-16,0 0 15,20-53 1,-11 14-16,6-11 15,3-15 1,0 3-16,-3 20 16,-4 7-1,-2 14-15,-3 3 16,0 9-16,0 1 16,0-1-1,0 3-15,3 0 16,3 6-1,8 6-15,13 6 16,8 2-16,10 4 16,2 9-1,-3 8-15,-5-8 16,-10 0 0,-2 2-16</inkml:trace>
  <inkml:trace contextRef="#ctx0" brushRef="#br0" timeOffset="48666.358">28623 10297 0,'0'0'0,"0"0"0,-32-15 0,20 7 16,0-1-16,0 0 15,0-3 1,3 6-16,1 6 16,2-3-16,0 3 15,3 0 1,3 0-16,0 0 16,0 0-1,0 0-15,106 0 16</inkml:trace>
  <inkml:trace contextRef="#ctx0" brushRef="#br0" timeOffset="60482.631">32673 6009 0,'-44'44'0,"-33"39"0,-24 30 0,-18 5 16,-5-8-16,-6 11 16,17 0-1,13-14-15,-4-10 16,18-40-1,21-19-15,18-17 16,17-6 0,15-6-16,9 2 15</inkml:trace>
  <inkml:trace contextRef="#ctx0" brushRef="#br0" timeOffset="60706.969">32134 6468 0,'0'0'0,"0"0"16,0 0-16</inkml:trace>
  <inkml:trace contextRef="#ctx0" brushRef="#br0" timeOffset="61065.604">32016 6488 0,'0'0'0,"0"0"15,0 0-15,0 0 16,-33-5 0,9 16-16,-8 28 15,-15 26 1,-1 18-16,10-15 16,14-9-16,9-18 15,6-11 1,6-12-16,0-6 15,3 2 1,0-2-16,3-6 16,0 6-1,0-6-15,6-3 16,9-6-16,15-15 16,46-20-1,40-16-15,-4-8 16,-26 30-1,-18 8-15</inkml:trace>
  <inkml:trace contextRef="#ctx0" brushRef="#br0" timeOffset="193102.223">7501 9285 0,'0'0'0,"0"0"0,0 0 0,0 0 0,12-30 15,0 16-15,12-4 16,5-9-1,7 1-15,-1-1 16,1 3 0,-6 13-16,-7 5 15,-5 3 1,0 0-16,0 3 16,5-3-16,-5 3 15,0 0 1,0 0-16,-1 0 15,1 3 1,0 0-16,-6 3 16,5-3-1,-5 2-15,6 1 16,-6 0-16,6 3 16,-7-3-1,7 0-15,0 0 16,-6 6-1,6-3-15,-7 0 16,7-4 0,-6-2-16,6 3 15,-6-6 1,-1-6-16,1 6 16,0-3-16,0 0 15,-6 3 1,6 0-16,-6-2 15,6-1-15,-1-3 16,7-3 0,0-3-16,0 6 15,-1-3 1,-5 3-16,6 0 16,-6 6-1,6 0-15,-1 6 16,1-3-16,6 3 15,-1 3 1,1-6 0,0 9-16,5 0 15,-5 2-15,6-2 16,-7 0 0,1-3-16,0-6 15,-1-3 1,7-3-16,0-3 15,-7 0-15,7-3 16,5 3 0,1-3-16,17-8 15,6-7 1,-5-3-16,-13 13 16,-5 2-1,-7 6-15,1 6 16,-6 6-16,5 3 15,1 2 1,5 16-16,1 9 16</inkml:trace>
  <inkml:trace contextRef="#ctx0" brushRef="#br0" timeOffset="196634.982">15699 10978 0,'0'0'0,"0"0"0,0 0 0,0 0 0,0 0 16,0 0 0,-30-18-16,30 18 15,0-3 1,0 3-16,0 0 15,68-44-15,-12 14 16,-2 4 0,-4 5-16,-15 3 15,-11 6 1,-6 3-16,-12 3 16,-6 3-16,-3 1 15,-6 2 1,-6 0-16,-12-3 15,-14 3 1,-3 3-16,2 2 16,10 4-1,5 15-15,9 9 16</inkml:trace>
  <inkml:trace contextRef="#ctx0" brushRef="#br0" timeOffset="206976.609">4630 11706 0,'0'0'0,"0"0"0,0 0 15,0 0 1,0 0-16,0 0 16,0 0-1,0 0-15,0 0 16,0 0-16,0 0 16,0 0-1,0 0-15,30-6 16,-25 6-1,-5 6-15,6-3 16,-6 0 0,6 0-16,-6 0 15,6 0-15,0 0 16,0 0 0,0-3-16,0 6 15,0-6 1,0 5-16,0-5 15,0 6-15,-1-3 16,1 0 0,6 0-16,-6 0 15,6 0 1,0 0-16,0 0 16,0-3-1,-1 6-15,7-6 16,0 0-16,0-6 15,5 3 1,1-6-16,0 0 16,-7 3-1,1 1-15,0-1 16,-6 6 0,0-3-16,-6 0 15,5 3 1,-5 0-16,0 0 15,0 0-15,0 0 16,0 0 0,0 0-16,0 0 15,0 0 1,0 0-16,0 0 16,0 0-16,-1 0 15,1 0 1,0 0-16,0 0 15,0 0 1,-6 0-16,6 0 16,0 0-1,0 3-15,0 0 16,0-3 0,6 6-16,-6-6 15,5 5-15,1-5 16,0 6-1,6-3-15,-6-3 16,5 0 0,-5 0-16,6 0 15,0-3 1,0-3-16,-1 6 16,-5-5-16,0 5 15,0 0 1,-6 0-16,0 0 15,0 0-15,5 0 16,-5-6 0,6 3-16,6-6 15,-6 0 1,6-3-16,-7 6 16,1 0-1,0 3-15,-6 0 16,0 3-16,0 0 15,0 0 1,6 0-16,-6 3 16,5 0-1,7 3-15,-6 0 16,6 0 0,-6 6-16,5-3 15,1-3-15,0 5 16,0-2-1,-1 0-15,1-3 16,0-3 0,0-3-16,-1 6 15,1-6 1,0 0-16,-6 0 16,6 0-16,5 0 15,-5-6 1,6 3-16,-7-3 15,-5 3 1,6 0-16,-6 0 16,0 3-1,-6 0-15,6 0 16,-1 0-16,-5 0 16,6 0-1,-6 0-15,6 0 16,-6 3-1,0 0-15,0 0 16,5 0 0,-5-3-16,0 0 15,0 0-15,0 0 16,0 0 0,0 0-16,-6 0 15,6 0 1,-6 0-16,6 0 15,-6 0 1,6 0-16,-6 0 16,6 0-16,-6 0 15,6 0 1,-6 0-16,6 0 16,-6 0-1,5 0-15,-5 0 16,6 0-1,-6 0-15,6 0 16,-6 0-16,6 0 16,-6 0-1,6 0-15,-6 0 16,0 0 0,0 3-16,0 0 15,0-3-15,6 6 16,-6-6-1,6 6-15,-6-6 16,6 6 0,-6-6-16,6 6 15,-6-3 1,0 0-16,0 0 16,0 0-16,0 0 15,0 0 1,0-3-16,0 2 15,0-2 1,6 6-16,11 0 16</inkml:trace>
  <inkml:trace contextRef="#ctx0" brushRef="#br0" timeOffset="-203167.386">4689 13298 0,'0'0'0,"0"0"0,0 0 0,0 0 0,0 0 16,0 0-16,0 0 16,30 6-1,-30-6-15,6 0 16,-6 0-16,0 6 15,0-6 1,6 6-16,-6-6 16,5 0-1,7 3-15,6 0 16,6 0 0,5-3-16,-5 0 15,12-3 1,-1 0-16,1-6 15,-1 3-15,13 0 16,-7-3 0,0 3-16,-5 0 15,-1 0 1,-11 1-16,0 5 16,-6-6-16,-1 6 15,7 0 1,-6 0-16,0 0 15,-1 0 1,1 6-16,0-1 16,0 4-1,5 0-15,-5 0 16,6-3-16,-1 6 16,1-3-1,0 0-15,5-1 16,7-2-1,-6 0-15,5 0 16,-5-3-16,-1 0 16,1 0-1,-6-3-15,-1 0 16,1-3 0,0-3-16,5 0 15,-5 0 1,-6 6-16,5 0 15,-5 0-15,6 0 16,-1 6 0,7-3-16,0-3 15,5-3 1,1-3-16,-1 6 16,-5 0-1,-7 0-15,-5 0 16,6 0-1,-6 6-15,5-3 16,-5-3-16,6 0 16,5 0-1,1 0-15,6 0 16,11 0 0,0 0-16,-5 0 15,-1 0-15,-5 0 16,-1-3-1,-5 3-15,-1-6 16,-5 6 0,6-6-16,-7 1 15,1-1 1,0 3-16,-1 0 16,-5 3-16,-6 0 15,0 0 1,6 3-16,-7 0 15,7 0 1,0 0-16,6-3 16,-7 0-16,7 0 15,-6 5 1,6-5-16,-7 6 16,7-6-1,0 6-15,-1 0 16,-5-3-1,6 0-15,-6 0 16,5 0 0,1 0-16,0-3 15,-1 6-15,7 0 16,-6-6 0,5 6-16,-5 3 15,6-6 1,-1 0-16,1-3 15,-1 0-15,1 0 16,0-3 0,-1 0-16,-5 3 15,-6 0 1,5 0-16,-5 3 16,6 0-1,-7 0-15,7-3 16,0 0-1,5 0-15,1 0 16,6 0-16,-7 0 16,7 0-1,-7 0-15,-5 0 16,6 0 0,-1 0-16,1-3 15,-1-3 1,-5-3-16,0 9 15,-1-6-15,-5 6 16,0 0 0,-6 0-16,6 6 15,-1-6-15,1 6 16,0-3 0,6 0-16,-7 0 15,7-3 1,-6 0-16,5 0 15,-5 0 1,6 0-16,0 0 16,-1 0-16,13-3 15,-7-3 1,7 0-16,-7 0 16,1 0-1,-6 0-15,-1 3 16,-5 3-1,0 9-15,12 9 16</inkml:trace>
  <inkml:trace contextRef="#ctx0" brushRef="#br0" timeOffset="-192919.092">15929 16314 0,'0'0'0,"0"0"0,0 0 0,0 0 0,0 0 16,0 0-16,0 0 16,0 0-1,30 0-15,-21 0 16,3 12-16,3 2 15,2 4 1,4 6-16,6-3 16,11-7-1,12-8-15,1-9 16,5-9 0,-3-2-16,-11 2 15,-7 0-15,-8 12 16,-6 0-1,-4 0-15,4 6 16,0 0 0,3 3-16,5 3 15,1 2 1,-1 1-16,1-6 16,3 3-16,2-3 15,1-6 1,2-9-16,6-6 15,1 0 1,-4 0-16,-8 3 16,-9 3-1,-1 6-15,1 6 16,0-3-16,5 0 16,4-3-1,-1 0-15,4-3 16,-4 0-1,1 3-15,-6 0 16,2 3 0,-2 3-16,0 0 15,2 0 1,7-6-16,8 0 16,33-6-16,12-6 15,-12 3 1,-21 9-16,-3 18 15,1 9 1</inkml:trace>
  <inkml:trace contextRef="#ctx0" brushRef="#br0" timeOffset="-180448.867">19266 8199 0,'0'0'0,"0"0"0,0 0 0,0 0 0,0 0 16,0 0 0,-39 12-16,7 9 15,-16 23 1,-8 27-16,-9 12 16,0 6-16,-3 26 15,6-5 1,5-28-16,4-14 15,6-14 1,14-19-16,6-5 16,7-12-1,2 5-15,3-8 16,3 3 0,3 0-16,6-10 15,6 4-15,6 0 16</inkml:trace>
  <inkml:trace contextRef="#ctx0" brushRef="#br0" timeOffset="-180196.072">19511 8187 0,'0'0'0,"0"0"0,0 0 16,0 0-1,0 0-15,0 0 16</inkml:trace>
  <inkml:trace contextRef="#ctx0" brushRef="#br0" timeOffset="-179805.233">19159 8237 0,'0'0'0,"0"0"0,0 0 15,0 0 1,0 0-16,0 0 16,0 0-16,33 6 15,-27 9 1,2 24-16,-2 23 15,-6 21 1,-11 26-16,-7 7 16,0-16-1,0-23-15,6-15 16,7-20-16,2-10 16,3-14-1,0 0-15,0-6 16,-3-4-1,-3-2-15</inkml:trace>
  <inkml:trace contextRef="#ctx0" brushRef="#br0" timeOffset="-179554.619">18919 8717 0,'0'0'0,"0"0"0,0 0 15,30 12 1,11-6-16,13 0 16,5-1-1,-3-5-15,0-5 16,4-4-1,-4-6-15</inkml:trace>
  <inkml:trace contextRef="#ctx0" brushRef="#br0" timeOffset="-178970.965">19476 8699 0,'0'0'0,"0"0"0,0 0 15,-3-32 1,6 23-16,3-3 16,0-6-16,3 6 15,2-3 1,4 4-16,0 2 16,3 3-1,0 3-15,-1 3 16,4 3-1,0 3-15,2 3 16,4 11 0,6 19-16,-1 17 15,-5 9-15,-3-3 16,-7-3 0,1-11-16,-6-10 15,0-5 1,0-12-16,-4 2 15,1-8-15,0-3 16,-3-3 0,0-3-16,0 0 15,-3-3 1,6-3-16,6-3 16</inkml:trace>
  <inkml:trace contextRef="#ctx0" brushRef="#br0" timeOffset="-178669.958">20308 8480 0,'0'0'0,"0"0"0,0 0 15,0 0-15,0 0 16,0 0 0,0 0-16,-30-18 15,18 24 1,-23 24-16,-45 41 16,-30 65-1,10 9-15,23-35 16,20-39-16,22-21 15,8-12 1</inkml:trace>
  <inkml:trace contextRef="#ctx0" brushRef="#br0" timeOffset="-178088.131">20536 8749 0,'0'0'0,"0"0"15,0 0-15,0 0 16,0 0 0,0 0-16,0 0 15,0 0-15,29 0 16,10 0-1,11 0-15,6 0 16,9 0 0,4 0-16,-4 0 15,-15 0-15,-9-5 16,-8 2 0,-6 3-16</inkml:trace>
  <inkml:trace contextRef="#ctx0" brushRef="#br0" timeOffset="-177421.033">20459 9004 0,'0'0'0,"0"0"16,0 0-16,0 0 15,0 0 1,-21-30-16,18 24 15,0-2 1,0 8-16,3-6 16,0 6-1,3 0-15,0 0 16,3 0 0,-6 0-16,0 0 15,62 6-15,-26-6 16,2 0-1,-2 0-15,-4 0 16,-2 0 0,-4 0-16,1-6 15,0 6 1,-4-6-16,1 3 16,-6 3-16,-3 0 15,2 3 1,16 3-16,11 14 15</inkml:trace>
  <inkml:trace contextRef="#ctx0" brushRef="#br0" timeOffset="-176133.9">21791 8557 0,'0'0'0,"0"0"16,0 0-16,0 0 15,0 0 1,0 0-16,-42-24 15,25 18 1,-7 4-16,-3-4 16,-8 6-16,-4 6 15,4-1 1,-1 4-16,4-3 16,2 12-1,6-3-15,1 3 16,5-1-1,0 4-15,3 3 16,4 2-16,2 1 16,0 6-1,3-7-15,0-2 16,3-1 0,0-2-16,0 0 15,3-3 1,0-1-16,0-2 15,3-3-15,0 6 16,0-3 0,3-4-16,0 1 15,3-3 1,0 3-16,5 3 16,4-3-1,6-1-15,2-5 16,-2 0-16,-3-3 15,0 0 1,-4-3-16,1 0 16,0-3-1,0 0-15,2-3 16,1-5-16,-3 5 16,0-3-1,-4-3-15,1 0 16,0 0-1,3-8-15,0-1 16,2-9-16,-2-2 16,-3-1-1,-3 6-15,-6-2 16,-3 11 0,-3-3-16,-3 7 15,-3-10 1,0-3-16,-3-2 15,-3-4 1,-3 1-16,-8 5 16,-22 15-16,-20 12 15</inkml:trace>
  <inkml:trace contextRef="#ctx0" brushRef="#br0" timeOffset="-170087.273">18342 9389 0,'0'0'0,"0"0"0,0 0 0,0 0 0,0 0 16,0 0-16,0 0 15,0 0 1,0 0-16,0 0 16,39 0-16,-10 6 15,10-6 1,14 0-16,6 0 15,0 0 1,1 0-16,-4 0 16,-3 6-1,0-6-15,4 0 16,5 0-16,-3 0 16,0 0-1,-6-6-15,1 0 16,-7 0-1,-5 0-15,-7 3 16,-2 0 0,-1 0-16,1-3 15,2 6-15,7-6 16,2 0 0,-2 3-16,-1-6 15,0 3 1,-2-2-16,-6 2 15,-4 0-15,-2 6 16,-1 0 0,4 0-16,3 0 15,2 0 1,1-3-16,-4 0 16,-2 3-1,-7 3-15</inkml:trace>
  <inkml:trace contextRef="#ctx0" brushRef="#br0" timeOffset="-160304.279">10574 7240 0,'0'0'0,"0"0"0,-29-12 0,29 12 0,-24-6 0,0 0 15,-5 3 1,-7-8-16,1-1 16,-7 0-1,7 9-15,-7-3 16,-5 3-1,-12-3-15,5 3 16,1-3-16,12 0 16,5 0-1,-5 1-15,5 5 16,-5 5 0,-7 1-16,1 0 15,0-6 1,-1 6-16,7-6 15,-1 0-15,1 0 16,5 3 0,1 0-16,-1 0 15,1 0 1,-1 3-16,7-3 16,-1-3-1,6 0-15,7-3 16,-7-3-16,6-3 15,0-6 1,1-2-16,-1-4 16,12 3-1,-6-8-15,6 2 16,0-6 0,0-5-16,6-4 15,0 1-15,0-10 16,12-8-1,0-9-15,6 3 16,0 3 0,-7-3-16,1 11 15,0 7 1,0 0-16,-6-1 16,6-2-16,0 2 15,-1 1 1,1 11-16,0 1 15,0 2-15,6 4 16,5 8 0,13-3-16,5 3 15,19 1 1,-1 2-16,0 0 16,0 3-1,6 0-15,30-5 16,6-4-1,-13 9-15,-5 3 16,-12-3 0,24-5-16,6 11 15,-24 0-15,-12 6 16,-12 0 0,-5 0-16,-7 6 15,6 6 1,7 5-16,11-2 15,0-3-15,-18 3 16,1-3 0,-13-1-16,-5-5 15,-1 6 1,1-6-16,-6 3 16,-1 3-16,-5 0 15,-6-3 1,6-4-1,-7 7-15,1 3 16,0-3-16,-6 0 16,6 6-1,-6-4-15,0-2 16,-6 6 0,6-3-16,-6 8 15,3-2-15,0 12 16,3 2-1,5 4-15,1-4 16,6 1 0,-3-4-16,0 1 15,-4 5-15,1 7 16,0-1 0,0 0-16,3 1 15,0-4 1,-1 1-16,-2-7 15,-3 1 1,-3-4-16,-3-5 16,-3-3-16,-3-4 15,0-2 1,-3 0-16,-3-3 16,-6 8-1,-8-2-15,-1 6 16,-3-4-1,-5-2-15,-4-3 16,4-6-16,-10-4 16,7-2-1,-7 0-15,-5-6 16,-12 9 0,6-3-16,5 0 15,-5 0 1,5 0-16,-5 0 15,0 6-15,-6-1 16,-6-2 0,11-3-16,7 0 15,11-6 1,7-6-16,-1-6 16,1 7-1,5-1-15,6 3 16,6 0-16,12 3 15</inkml:trace>
  <inkml:trace contextRef="#ctx0" brushRef="#br0" timeOffset="-158021.3">11225 7338 0,'0'0'0,"0"0"15,0 0-15,0 0 16,0 0-1,0 0-15,0 0 16,0 0 0,0 0-16,0 0 15,0 0-15,0 0 16,-29-18 0,23 18-16,-6 0 15,6 0 1,-6 0-16,6 3 15,1-3 1,-1 3-16,6-3 16,-6 3-16,0 0 15,6 0 1,-6 0-16,6-3 16,0 6-1,0-6-15,0 6 16,0-6-16,0 6 15,0-4 1,0 1-16,0 0 16</inkml:trace>
  <inkml:trace contextRef="#ctx0" brushRef="#br0" timeOffset="-157191.674">11107 7199 0,'0'0'0,"0"0"0,0 0 15,36-15 1,-7 15-16</inkml:trace>
  <inkml:trace contextRef="#ctx0" brushRef="#br0" timeOffset="-154159.053">16678 6992 0,'0'0'0,"0"0"0,0 0 16,0 0 0,0 0-16,0 0 15,0 0 1,0 0-16,0 0 16,0 0-1,0 0-15,0 0 16,36 26-16,-9-8 15,5-3 1,7-3-16,2-7 16,3 10-1,-2-3-15,5 0 16,9 0-16,1 0 16,-7-9-1,-6-3-15,1 0 16,-1-6-1,4-3-15,-7 3 16,1-6 0,-10 6-16,1 6 15,-7-3 1,1 0-16,-3 3 16,2 0-16,4-3 15,-1 0 1,1 0-16,0 0 15,-7 0 1,-2 3-16,0 0 16,-3 0-1,-1 0-15,4 0 16,0 0-16,2 3 16,1 3-1,6 0-15,8 0 16,1 6-1,5-6-15,3 3 16,-2-9-16,-7 0 16,-2 0-1,-1 0-15,-2 3 16,-3 0 0,-1 0-16,1 0 15,-1-3-15,1 5 16,3-5-1,-1 0 1,4-5-16,-4 5 16,1 0-16,-4 0 15,-5 0 1,0 0-16,-4 0 16,4 0-1,0 0-15,0 0 16,2 0-16,-2 0 15,0 0 1,-1 0-16,1 0 16,0 5-1,-1-5-15,4 0 16,0 0-16,-4 0 16,1 0-1,-3 0-15,-1 0 16,1 0-1,-6 0-15,0 0 16,-1 0 0,1-5-16,-3 5 15,0-3 1,0 0-16,0 0 16,-1 0-16,1 3 15,0-3 1,-3 3-16,0-6 15,0 6 1,-3 0-16,-3 0 16,0 0-16,0 0 15,0 0 1,0 0-16,-1 0 16,1 0-1,0 0-15,0 0 16,0 0-1,0-6-15,0 6 16,3-6-16,0 0 16,0 3-1,0-6-15,3-6 16,0-2 0,0-10-16,2 3 15,1-8 1,0-10-16,0-8 15,0-6-15,-6 0 16,-6 2 0,0 10-16,0 6 15,-3 5 1,0-3-16,0 1 16,-3 2-1,0-2-15,3 2 16,-3 1-16,0-4 15,-3 1 1,-3-1-16,-2 1 16,-4 5-1,0 9-15,-3 4 16,-2 5-16,-4 0 16,-5-3-1,-4 3-15,-8 0 16,-1-2-1,-5 8-15,-3 0 16,-16 6 0,-10 0-16,-13 0 15,6-12-15,3-3 16,6 9 0,-15 6-16,-20 6 15,2-6 1,-20 24-16,-9 0 15,12-1 1,20 1-16,18-9 16,15-9-16,3-6 15,9 6 1,0-6-16,6-6 16,5 0-1,4 0-15,3-6 16,2-3-1,9 3-15,10 6 16,5 0-16,6 1 16,3 2-1,3 3-15,0 0 16,4 0 0,-1 3-16,-3 0 15,-3 5 1,0 4-16,-3 15 15,-3 5 1,0 7-16,-2 5 16,-1 4-16,0-1 15,-6-3 1,4-11-16,-1 8 16,-3-2-1,7 2-15,2 1 16,3-1-16,3-2 15,0-4 1,0 4-16,3-4 16,6 1-1,3-4-15,6-5 16,6 5 0,0-8-16,0-6 15,-1-3-15,1-9 16,-3 2-1,-6 1-15,-6 0 16</inkml:trace>
  <inkml:trace contextRef="#ctx0" brushRef="#br0" timeOffset="-149575.02">11889 5364 0,'0'0'0,"0"0"0,-36 50 0,-5 9 0,-19 24 16,-14 0-16,-20 0 15,-1-12 1,12-9-16,15-6 15,15-8 1,5-4-16,13-5 16,11-10-16,6-8 15,12-9 1,1 0-16,-1-7 16,6-5-1,0 0-15,0 0 16</inkml:trace>
  <inkml:trace contextRef="#ctx0" brushRef="#br0" timeOffset="-149276.202">11237 5828 0,'0'0'0,"0"0"16,0 0-16,0 0 16,0 0-1,0 0-15,0 0 16,0 0-1,0 0-15,0 0 16,-23 60 0,17-25-16,6-14 15,0 6 1,0-10-16,12 1 16,-1-3-16,7 0 15,18-6 1,20-1-16,15-8 15,-3 0 1,9 6-16,9 12 16</inkml:trace>
  <inkml:trace contextRef="#ctx0" brushRef="#br0" timeOffset="-138211.846">16871 7237 0,'0'0'0,"0"0"0,0 0 0,0 0 0,0 0 15,0 0-15,0 0 16,3-32-1,0 29-15,0 0 16,0 0-16,3-3 16,5 6-1,7-6-15,6 0 16,0 3 0,2 0-16,7 0 15,2 3 1,4 0-16,2 3 15,1-3-15,11-6 16,9-3 0,-6-3-16,-8 6 15,-10 6 1,-2 0-16,-1 0 16,1 0-1,5 6-15,-2-6 16,-1 0-16,4 0 15,-1-6 1,3 1-16,1-1 16,-7 3-1,-2 3-15,2 0 16,7 0-16,5 3 16,0-3-1,4-3-15,2-3 16,3-6-1,-6 6-15,-2 0 16,-1 3 0,-3 3-16,7-3 15,2 0 1,3-3-16,0-6 16,-2 7-16,-7-1 15,-3 3 1,1 0-16,-1 0 15,6 0 1,1-3-16,-4-3 16,-3 9-16,4-6 15,-4 0 1,-6 3-16,-5 0 16,2 0-1,16 3-15,5-3 16,3-3-1,0-2-15,-5-4 16,-10 6-16,-9 0 16,-8 3-1,-3 0-15,-4 3 16,7 0 0,17-3-16,21-9 15,6 6 1,-3-3-16,-2 3 15,-16 3-15,-9 3 16,-8 0 0,-4 0-16,-5 0 15,-3 0 1,-7 3-16,1 0 16,0 3-16</inkml:trace>
  <inkml:trace contextRef="#ctx0" brushRef="#br0" timeOffset="-135328.98">22561 5953 0,'0'0'0,"0"0"0,0 0 0,0 0 0,-60 68 16,1 24-16,-12 8 15,9-5 1,15-24-16,17-27 15,15-17 1,6-9-16,6-6 16,3-7-1,0-5-15,0 0 16,0 0-16,0 0 16,104-115-1,-12 3-15,-6 20 16,-10 15-1,-4 18-15,-22 17 16,-18 13 0,-11 8-16,-9 9 15,-3 9-15,-3-3 16,0 6 0,0 0-16,0 0 15,-1 0 1,4 9-16,0 18 15,3 50-15,-9 41 16,-6 9 0,0-17-16,-3-7 15,3-26 1,0-26-16,0-19 16,3-14-1,3 0-15</inkml:trace>
  <inkml:trace contextRef="#ctx0" brushRef="#br0" timeOffset="-135045.992">22412 6411 0,'0'0'0,"0"0"0,0 0 15,0 0 1,18-26-16,21 14 16,17-3-16,15-3 15,0 4 1,0-1-16,-9 6 15,-5 3 1</inkml:trace>
  <inkml:trace contextRef="#ctx0" brushRef="#br0" timeOffset="-134658.011">23247 6340 0,'0'0'0,"0"0"16,0 0-16,0 0 16,42-5-1,-10 5-15,4 0 16,2 0-16,1 0 15,-4 0 1,1-6-16</inkml:trace>
  <inkml:trace contextRef="#ctx0" brushRef="#br0" timeOffset="-134378.767">24316 6039 0,'0'0'0,"0"0"0,0 0 16,-24 26 0,-17 39-16,-24 18 15,-9 15 1,-3-18-16,9-21 15,11-15 1,16-8-16,14-15 16,7-7-16,5-2 15</inkml:trace>
  <inkml:trace contextRef="#ctx0" brushRef="#br0" timeOffset="-134028.921">24186 5899 0,'0'0'0,"0"0"15,29 6 1,-17-6-16,3 6 15,-3 6-15,0-9 16,-1 9 0,1 9-16,0-9 15,3 11 1,6 25-16,5 14 16,-2 9-1,3 0-15,-4-9 16,1-15-16,-3-11 15,-6-16 1,-4 1-16,1-9 16</inkml:trace>
  <inkml:trace contextRef="#ctx0" brushRef="#br0" timeOffset="-133674.624">24600 5917 0,'0'0'0,"0"0"0,0 0 16,0 0-16,0 0 16,0 0-16,50 9 15,1-9 1,2 0-16,-3 0 16,-11 0-1,-15 0-15,-13 0 16,-8 0-1,-3 0-15</inkml:trace>
  <inkml:trace contextRef="#ctx0" brushRef="#br0" timeOffset="-133312.992">24843 5982 0,'0'0'0,"0"0"16,0 0 0,0 0-16,0 0 15,0 0-15,-36 39 16,22 20-1,-10 30-15,6 0 16,6-18 0,3-15-16,4-18 15,-1-5 1,3-9-16,-3-10 16,0-8-16,0-6 15,0 0 1,0 0-16,-3 0 15,0-6 1,3 6-16,3 0 16,3 0-1,0 0-15,0 0 16,0 0-16,71 21 16,-20-12-1,-1 0-15,-11-3 16,-7 0-1</inkml:trace>
  <inkml:trace contextRef="#ctx0" brushRef="#br0" timeOffset="-133029.786">25287 5778 0,'0'0'0,"0"0"0,0 0 15,0 0 1,0 0-16,44 56 16,-11-2-1,5 23-15,-5 32 16,-21 4-16,-21 8 15,-38 9 1,-27 3-16</inkml:trace>
  <inkml:trace contextRef="#ctx0" brushRef="#br0" timeOffset="-132513.007">22229 5834 0,'0'0'0,"0"0"15,0 0-15,0 0 16,-9 48 0,-23 46-16,-16 66 15,1 18 1,32-36-16,27-15 15,20-17 1,22-22-16,26-5 16,17-6-16</inkml:trace>
  <inkml:trace contextRef="#ctx0" brushRef="#br0" timeOffset="-127902.337">19132 7267 0,'0'0'0,"0"0"0</inkml:trace>
  <inkml:trace contextRef="#ctx0" brushRef="#br0" timeOffset="-127264.026">19431 5586 0,'0'0'0,"0"0"16,0 0-16,0 0 15,-29-36 1,20 21-16,0 4 16,0 8-1,3 3-15,-3 3 16,-8 8-16,-10 40 15,-6 14 1,-2 6-16,-1 6 16,7-15-1,2-18-15,9-5 16,1-1-16,5-11 16,0 9-1,3-4-15,0-5 16,0-1-1,3-8-15,0-3 16,1-9 0,2 0-16,0-6 15</inkml:trace>
  <inkml:trace contextRef="#ctx0" brushRef="#br0" timeOffset="-126847.581">18902 6033 0,'0'0'0,"0"0"16,0 0-16,0 0 16,0 0-16,0 0 15,0 0 1,-9-30-16,9 27 16,3 3-1,0 0-15,-3 0 16,0 0-1,0 0-15,0 0 16,11 65 0,-11-32-16,0-1 15,0-2-15,0-3 16,0-1 0,3 1-16,0 2 15,0-8 1,0 3-16,3-12 15,0-9-15,-6-3 16,53-33 0,39-50-16,21-17 15,-13 2 1,-14 36-16,-9 8 16</inkml:trace>
  <inkml:trace contextRef="#ctx0" brushRef="#br0" timeOffset="-120919.703">12120 6098 0,'0'0'0,"0"0"0,0 0 0,0 0 0,38-18 15,-8 15 1,14-3-16,12 0 15,9 0-15,6 0 16,-2-2 0,2-4-16,3 0 15,11-6 1,-8-3-16,-11 4 16,-10-4-1,-6 9-15,-6 3 16,-5-3-1,-1 6-15,10-5 16,11-1-16,3 0 16,-9-3-1,-8 9-15,-7 3 16,-8-3 0,-3 6-16,-1-6 15,4 6 1,2 0-16,1 0 15,14 0-15,7 0 16,8 0 0,0 0-16,-3 6 15,-3-6-15,-2 0 16,-4 6 0,9-6-1,18 3-15,-6 9 16,-6-3-16,-5 3 15,-4-6 1,0 5-16,0-5 16,4 6-1,8-6-15,-6-3 16,-6 3-16,-9 0 16,-5 0-1,-1 3-15,-2-3 16,-1 0-1,4 0-15,14-1 16,9 1-16,0-6 16,-12 0-1,-2 0-15,-7 6 16,-2-6 0,-1 6-16,3-6 15,10 6 1,2-6-16,-3 0 15,-8 3 1,-4 0-16,-5 0 16,-7-3-16,1 6 15,-3-6 1,2 6-16,-2-6 16,-1 9-16,1-3 15,-3 0 1,-1-1-16,-2-5 15,-6 6 1,-6-6-16,-6-6 16,0 6-1,-3-2-15,0 2 16,0 0 0,-15-24-16,6 12 15,0-3-15,0 3 16,-3-5-1,4 5-15,-1-3 16,0 3 0,3 9-16,0-3 15,3 0-15,0 6 16,0-6 0,3 6-16,0 0 15,3 0 1,-3 0-16,0 0 15,33 18 1,-10-9-16,13 12 16,8 2-16,7-5 15,-7-3 1,-3-3-16,-8-3 16,-9-3-1,-7 0-15,-2-3 16,-6-1-1,-3-2-15,-3 6 16,-3-6-16,-3 0 16,-3 6-1,-15 0-15,-20 3 16,-27 9 0,-18 11-16,-12 7 15,4-6 1,2 8-16,27-5 15,20-1 1</inkml:trace>
  <inkml:trace contextRef="#ctx0" brushRef="#br0" timeOffset="-116185.013">21936 7095 0,'0'0'0,"0"0"0,-12-27 0,6 16 16,3 8-16,0 0 16,3 0-1,0 3-15,3 0 16,9 0-16,15-3 16,23-3-1,18 3 1,9-3-16,21 6 15,5 6-15,-2-6 16,-3 3 0,5 0-16,30-9 15,4-12 1,-10 6-16,3-2 16,3 8-16,-20 0 15,-24 6 1,-9 6-16,17 0 15,13 2 1,-7-5-16,-8-3 16,6 0-1,23-3-15,-11-5 16,-22 2-16,-17 6 16,-11 0-1,14-6-15,23 0 16,-2-3-1,-12-3-15,-12 0 16,-9 3-16,0 0 16,-6 1-1,-8 2-15,-10 0 16,-8 6 0,-10-6-16,-2 6 15,-6-3 1,-6 0-16,-6 3 15</inkml:trace>
  <inkml:trace contextRef="#ctx0" brushRef="#br0" timeOffset="-109824.89">9082 7320 0,'0'0'15,"0"0"-15,0 0 0,0 0 0,0 0 16,0 0-16,42-15 16,-13 9-1,7-8-15,5-4 16,7 6-16,5 6 16,6 3-1,6 0 1,-6 6-16,7-3 0,11-3 15,-1-3 1,31-9-16,6-2 16,-7-10-1,-17 27-15,-6 0 16,0 6 0,0 12-16,-1-4 15,-5-2 1,-11 0-16,-7-12 15,-12 0-15,1 0 16,-1-3 0,-12 0-16,1-3 15,-12 0 1,-13 0-16,1 6 16,-6-3-1,-6 1-15,0 2 16,0 0-16,0 0 15,-59-42 1,18 18-16,-13 4 16,-5 2-1,-18 6-15,-24 9 16,-5 0 0,-1 9-16,1 12 15,-13-3-15,19-9 16,11-6-1,6 0-15,-6 0 16,-6-6 0,7 0-16,5-3 15,12 3-15,6 0 16,17 0 0,7-3-16,5 3 15,13-6 1,-1 7-16,0-1 15,12 0 1,1 3-16,11 0 16,0 3-16,0 0 15,0 0 1,0 0-16,0 0 16,88 0-1,-23 3-15,24 0 16,12-3-1,0 3-15,-13 0 16,-5 3-16,12-6 16,6 0-1,-13-6-15,1 6 16,6 0 0,6 6-16,-1-6 15,-17 5 1,-6 4-16,-12 3 15,-6 0-15,-5-6 16,-1 6 0,-12-6-16,1-3 15,-7 0 1,-11-3-16,-6 3 16,-6-3-1,-6 0-15,0 0 16,0 0-16,-1 0 15,1 0 1,-6 0-16,6 0 16,-6 0-1,6 0-15,-6 0 16,6 0 0,-6 0-16,6 0 15,-6 0-15,6 0 16,-6 0-1,0 0-15,0 0 16,0 0 0,0 0-16,0 0 15,0 0 1,0 0-16,0 0 16,0 0-16,6 0 15,-6 0 1</inkml:trace>
  <inkml:trace contextRef="#ctx0" brushRef="#br0" timeOffset="-105084.466">10106 7175 0,'0'0'0,"0"0"15,0 0 1,0 0-16,0 0 16,0 0-1,0 0-15,0 0 16,0 0-16,0 0 15,0 0 1,0 0-16,0 0 16,0 0-1,0 0-15,0 0 16,0 0 0,0 0-16,0 0 15,0 0-15,0 0 16,0 0-1,0 0-15,0 0 16,0 0 0,0 0-16,0 0 15,0 0-15,0 0 16,30 3 0,-30-3-16,6 0 15</inkml:trace>
  <inkml:trace contextRef="#ctx0" brushRef="#br0" timeOffset="-103105.029">19464 7160 0,'0'0'16,"0"0"-16,0 0 16,0 0-16,0-32 15,0 29-15,0 0 16,0 0 0,0-3-16,0 6 15,0-6 1,0 6-16,0-6 15,0 6 1,3-6-16,0 6 16,0 0-16,0 0 15,0 0 1,-3 0-16,0 0 16</inkml:trace>
  <inkml:trace contextRef="#ctx0" brushRef="#br0" timeOffset="-102351.577">20024 7163 0,'0'0'0,"0"0"15,-21-35-15,18 26 16,0 3-1,0 0-15,3 0 16,0 0 0,3 6-16,0-3 15,3 3-15,3 0 16,-9 0 0,0 0-16,41 15 15,-26-3 1,3 8-16,2 13 15,1 0 1,0-1-16,-6-8 16,-1-6-16,-2-7 15,0-8 1,0-3-16,9-14 16,8-22-1,16-17-15,8-15 16,15-9-16,-9 6 15,-14 0 1,-16 12-16,-5 2 16,-6 13-1,-1 0-15,-5 11 16,0 9 0,-3 4-16</inkml:trace>
  <inkml:trace contextRef="#ctx0" brushRef="#br0" timeOffset="-90233.16">16178 16506 0,'0'0'0,"0"0"0,0 0 0,0 0 0,0 0 16,0 0 0,0 0-16,0 0 15,-30 12 1,28-12-16,-4 0 16,0 0-1,-3 0-15,-3-3 16,-6 0-1,0 0-15,1-3 16,-1 0-16,0 0 16,0-6-1,1 4-15,-1-4 16,0 0 0,0-3-16,1 0 15,-1 1-15,3-4 16,-3-3-1,0-3-15,7-2 16,-1-7 0,3-5-16,0-7 15,3 1 1,0 5-16,0-2 16,-3 0-1,3-4-15,1 1 16,2-4-16,3-2 15,0 6 1,0-7-16,0 7 16,0 0-1,0-1-15,0 4 16,3 2-16,2-5 16,4-6-1,-3-1-15,3 7 16,-3-6-1,3-4-15,-3 10 16,6-6 0,3-4-16,2-2 15,4 6 1,6 3-16,-4 2 16,4 7-16,-3 2 15,2 4 1,10 5-16,14-12 15,12 1 1,6 2-16,1-2 16,-1-6-1,-9 8-15,-12 4 16,-2 8-16,-1 6 16,3-3-1,1 4-15,-1 5 16,-3-3-1,4 3-15,-4 6 16,-2 0 0,-1 0-16,4 3 15,5 3-15,9-5 16,-3 5 0,1 0-16,-1 8 15,-3-5 1,-3 0-16,-5 0 15,-1 0-15,10 3 16,-7 0 0,-3-6-16,-2 6 15,-4 0 1,1 0-16,-1 3 16,-2-3-16,-1 5 15,-2 7 1,-1-3-16,-5 3 15,-3-3 1,-1-4-16,-2 7 16,0-3-1,0 12-15,-1-4 16,4 7 0,3-1-16,-1 4 15,4-3-15,-7-4 16,1 1-1,-3-3-15,-3 8 16,-6 7 0,-1 5-16,4 6 15,-3 7-15,0-7 16,-3-3 0,-3-2-16,-3-1 15,-3 0 1,-6 13-16,-9 17 15,-6 5 1,0 1-16,-2-6 16,-7-3-16,1-3 15,-4-8 1,0 11-16,1 3 16,-4 6-1,4-12-15,2-9 16,1-9-1,-1-2-15,-3-7 16,-5 3-16,-7 1 16,1-10-1,0-5-15,2-6 16,1-4 0,-1-5-16,1-3 15,-9 0-15,-10-3 16,-14-1-1,-6-5-15,-8 3 16,-7-6 0,-15 6-16,-11-12 15,-12-8 1,-3-19-16,5-11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2:33:40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21024 6775 0,'0'0'0,"-29"-38"15,11 11-15,3 7 16,0-4 0,3 3-16,0-8 15,4-10 1,2-8-16,0-9 16,0-7-16,3-2 15,-3 3 1,-3 3-16,0 3 15,3 8 1,3-2-16,6-6 16,9-15-1,9-12-15,5 0 16,-2 6-16,-3 27 16,-3 6-1,-1 17-15,7-3 16,3-5-1,2 5-15,4-2 16,-1 11 0,1-3-16,-3 6 15,-4 4-15,1 2 16,-3 12 0,2-3-16,13 3 15,11 3 1,0-3-16,4 6 15,-1 0 1,0 8-16,-2-2 16,-7 0-16,3 6 15,1 3 1,2 5-16,3 4 16,-2-4-1,-4 13-15,-6-6 16,-5 5-1,-12 3-15,-4-5 16,-11-1-16,-6-8 16,-6 12-1,-3-7-15,-14 18 16,-10 10 0,-8 2-16,-1-3 15,-2-3 1,2-6-16,7-11 15,-1-6-15,0-7 16,1-2 0,-4 2-16,-5 4 15,-12 3 1,-7-1-16,4-5 16,6-9-1,2-10-15,7-5 16,0 0-16,-4-6 15,-11-5 1,-27-7-16,-12-15 16,1-8-1,8-16-15,12-43 16,9-31-16</inkml:trace>
  <inkml:trace contextRef="#ctx0" brushRef="#br0" timeOffset="69032.222">28671 10416 0,'0'0'0,"0"0"0,0 0 0,0 0 0,0 0 16,-30 0-16,24-6 15,0 6 1,0-6-16,-3 6 16,-2 0-1,-4 6-15,-3-6 16,-6 9-1,-5-4-15,-1 1 16,0-3 0,4 0-16,-1 3 15,-2 0-15,2 0 16,-3 3 0,4 0-16,-4 0 15,3-3 1,4 0-16,-1-1 15,0 1-15,1 0 16,-1-3 0,0 3-16,1 0 15,-1 6 1,0-3-16,1 3 16,2-1-1,3 7-15,3-3 16,1-3-16,2 6 15,3-4 1,0 7-16,3-3 16,3 6-1,0-4-15,3 10 16,0-1 0,3 4-16,0-3 15,0 2-15,0-5 16,0-4-1,3 4-15,0 0 16,3-9 0,-1 5-16,1-2 15,0 3 1,3-4-16,-3-2 16,3-3-16,0 6 15,2-4 1,4 1-16,6 0 15,0 3 1,2-1-16,1 4 16,0-3-1,-1-1-15,4-2 16,2 6 0,4-3-16,-1-1 15,-2-2-15,-1-6 16,1 6-1,3-4-15,2-2 16,3 0 0,1-3-16,-1 3 15,1 0-15,-7-6 16,-2-6 0,-3 0-16,-1-6 15,4-6 1,2-6-16,4-15 15,-4 1-15,-2-1 16,-4 4 0,-5-4-16,-3 1 15,0-7 1,-1 7-16,-5-1 16,-3 1-1,-6 2-15,-3 9 16,-3 0-1,-3-2-15,0-7 16,-6 1-16,-3-7 16,-3-2-1,-2-1-15,-4 1 16,-6 5 0,-2 9-16,-1-2 15,3-1-15,1 9 16,2-2-1,0-4-15,-2-3 16,-7 7 0,-2-4-16,-1 3 15,-2 4 1,-1 5-16,4 3 16,2 3-1,9 0-15,4-6 16</inkml:trace>
  <inkml:trace contextRef="#ctx0" brushRef="#br0" timeOffset="76910.173">28768 11010 0,'0'0'0,"0"0"16,0 0-16,0 0 16,0 0-1,0 0-15,0-32 16,3 20-16,3-9 16,3-2-1,0-4-15,0 3 16,-3 4-1,-3 2-15,-3 6 16,0 3 0,-3-3-16,0 9 15,0 0-15,0 3 16,3 0 0,0 0-16,0 0 15,0 0 1</inkml:trace>
  <inkml:trace contextRef="#ctx0" brushRef="#br0" timeOffset="77981.106">28860 10865 0,'0'0'0,"0"0"16,0 0-16,-38-14 15,20 8 1,-3 6-16,3 0 16,6-6-1,4 6-15,2 0 16,3 6-16,0-6 15,3 6 1,0 8-16,0 1 16,0 0-1,3 12-15,3-1 16,3 4 0,-1-3-16,1-4 15,0-8-15,-3 3 16,0-6-1,-3-4-15,0 4 16,-3-6 0,0-3-16,0 0 15,-3 0 1,0 0-16,-6-3 16,-6 0-1,-5 0-15,-7-3 16,-3 0-16,-5 0 15,-4 3 1,1 0-16,-1 0 16,-14 15-1,-12 12-15</inkml:trace>
  <inkml:trace contextRef="#ctx0" brushRef="#br0" timeOffset="80051.606">25630 8678 0,'0'0'16,"0"0"-16,0 0 0,-23-29 16,11 20-1,3 3-15,3 0 16,3 0-1,0 0-15,0 0 16,0-3 0,0 9-16,0-5 15,0 5 1,3 0-16,0 0 16,0 0-16,0 0 15,0 0 1,3 0-16,-3 0 15,0 0 1,0 0-16,0 0 16,0 0-1,0 0-15,39 29 16,-27-20-16,2-3 16,1 9-1,3-3-15,3 14 16,2 4-1,7 2-15,3 1 16,5 2 0,-5-2-16,-4 2 15,-2-5 1,-3-3-16,-7-1 16,-2-8-16,-3 3 15,-3-6 1,0-1-16,0 1 15</inkml:trace>
  <inkml:trace contextRef="#ctx0" brushRef="#br0" timeOffset="80663.385">25746 8649 0,'0'0'0,"0"0"16,0 0-16,-33-27 15,27 21 1,0 0-16,0-3 16,1 4-16,-1-1 15,-3 0 1,0 3-16,0-3 16,0 0-1,3 0-15,0 0 16,0 0-1,3 0-15,0 6 16,3-3 0,0 0-16,0 3 15,0 0-15,0 0 16,60 18 0,40 9-16,36 5 15,69 4 1,29-4-16</inkml:trace>
  <inkml:trace contextRef="#ctx0" brushRef="#br0" timeOffset="83960.919">20823 6616 0,'0'0'0,"53"-9"0,36-3 0,20 0 0,-14 0 16,-15 9-16,-15-3 15,-6 6 1,-20 3-16,-9 3 16</inkml:trace>
  <inkml:trace contextRef="#ctx0" brushRef="#br0" timeOffset="84214.983">20598 6992 0,'0'0'0,"0"0"16,0 0 0,0 0-16,41-30 15,10 0 1,17-5-16,18-10 15,14 13 1,-17 14-16,-12 3 16,-9 9-16</inkml:trace>
  <inkml:trace contextRef="#ctx0" brushRef="#br0" timeOffset="89276.444">25761 8341 0,'0'0'0,"0"0"0,0 0 0,0 0 0,0 0 0,-15-38 16,12 29-16,0-9 16,3 6-1,0 3-15,0 0 16,0 0-1,3-2-15,6 2 16,8-3-16,7-6 16,9 6-1,5-2-15,4-4 16,-1 9 0,-2 0-16,-4 0 15,-2 3-15,-7 6 16,4 0-1,2 0-15,10-6 16,2 6 0,4 0-16,-1 0 15,-3 0 1,-2 0-16,-4 6 16,-5-6-16,0 6 15,-4 6 1,4 0-16,2 3 15,10 2 1,2 4-16,-6 3 16,-5-9-1,-3 5-15,-4-2 16,-2 0-16,-7-3 16,-2 2-1,0 4-15,-3-3 16,-6-3-1,0-4-15,-4 1 16,1 0 0,-3-3-16,0-3 15,0 6-15,-3-6 16,0 5 0,0-2-16,0 9 15,0 0 1,0-3-16,0 5 15,3-2 1,3 9-16,3-4 16,0 10-16,3 5 15,3 1 1,-1 5-16,4-11 16,3-1-1,8-8-15,10-6 16,14-9-16,1-3 15,-1-6 1,-3-6-16,-5 6 16,-10-6-1,-5 6-15,-4 0 16,-2-3 0,0 0-16,-1 0 15,-2-3-15,-3 0 16,-3 0-1,-6 0-15,-4 6 16,1-6 0,-3 6-16,0 0 15,-3 0 1,0 6-16,0-6 16,0 0-16,0 0 15,0 0 1,-12 33-16,7-15 15,-1 2 1,3 7-16,0-3 16,3 2-1,0-2-15,3 0 16,3 2-16,2 1 16,4 5-1,0 1-15,3 0 16,0-1-1,0-2-15,-1 2 16,1-2 0,3 2-16,3-5 15,-1 6 1,1-10-16,0-2 16,0 6-1,-4-4-15,4-2 16,-3 9-16,0-10 15,-1 7 1,4-3-16,3 2 16,2 4-16,4-1 15,0 1 1,-4-3-16,-2 8 16,-3-5-1,-4-1-15,-2-2 16,0 0-1,0-4-15,0 7 16,-1-6-16,1-1 16,-3-2-1,-3-3-15,0-1 16,-3 1 0,-3-3-16,-3 9 15,-3 2-15,0 7 16,0-1-1,-3 7-15,3 5 16,0 1 0,-3 5-16,-3 0 15,-6 4 1,1-4-16,2-12 16,6-5-1,3-3-15</inkml:trace>
  <inkml:trace contextRef="#ctx0" brushRef="#br0" timeOffset="92058.918">28209 10685 0,'0'0'0,"0"0"0,0 0 15,0 0 1,0 0-16,0 0 16,0 0-16,0 0 15,0 0 1,0 0-16,0 0 15,0 0 1,-30 0-16,24 12 16,0-3-1,-3 2-15,1 1 16,2 6-16,0 3 16,0 8-1,3-2-15,0 0 16,3-4-1,0-2-15,3 0 16,0-4 0,0 4-16,0-3 15,0-3-15,3 0 16,3-7 0,-1 7-16,4-6 15,-3-3 1,0-3-16,0 3 15,0 0 1,3-6-16,-1 6 16,4-6-16,3 0 15,0 0 1,0-6-16,-4 6 16,1 0-1,-3 0-15,0 6 16,0-3-16,-1 3 15,1 0 1,0-1-16,0 1 16,0 0-1,-3 6-15,0 0 16,-3-3 0,-1 9-16,-2-4 15,0 4-15,0-3 16,0-3-1,-3 0-15,0 2 16,0-5 0,0-6-16,0 3 15,0-6 1,-3 6-16,0 0 16,0 0-1,0 0-15,0-3 16,1 0-16,-1 0 15,3-3 1,0 0-16,3 0 16,-3 0-16,0 0 15,0 0 1,0 0-16,17-9 16,-11 9-1,3 0-15,0 0 16,3 0-1,0 0-15,2 0 16,1 0-16,-3 3 16,0 0-1,3 6-15,3 2 16,2 4 0,4-3-16,3 6 15,5-6 1,7-9-16,26-12 15,26-15-15</inkml:trace>
  <inkml:trace contextRef="#ctx0" brushRef="#br0" timeOffset="128709.193">31051 8214 0,'0'0'0,"0"0"0,0 0 0,0 0 0,0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2:32:27.1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7549 8640 0,'0'0'0,"0"0"0,0 0 0,-18 27 0,12-16 16,0 4-1,0-3-15,6 0 16,-6 9 0,6-4-16,-6 4 15,6-3 1,-5 5-16,5-2 16,0 0-16,0-3 15,0-4 1,0-2-16,5-6 15,-5 0 1,6 0-16,0 3 16,6-3-1,0 0-15,0 0 16,6 0-16,-7-6 16,1 6-1,6-6-15,-6 0 16,6-6-1,-1 6-15,1 0 16,-6 0-16,0 0 16,-6 0-1,6 0-15,-7 0 16,7 0 0,6-6-16,0 3 15,6-6 1,-7 0-16,7 3 15,-12 0-15,0 6 16,0-6 0,-1 6-16,-5 0 15,6 0 1,6 0-16,0-3 16,-1-3-1,7-3-15,0 1 16,-6 2-16,-7 6 15,1 0 1,6 0-16,-6 6 16,6 2-1,-1-2-15,-5-3 16,6 0-16,-6-3 16,6 0-1,-7 0-15,1 0 16,0 3-1,0 0-15,0-3 16,0 0 0,5 0-16,7-9 15,6-8-15,-7 5 16,1 0 0,0 6-16,-12 6 15,-1 3 1,1 0-16,6 0 15,-6-3 1,6 0-16,-1-3 16,1-3-16,0 3 15,-6-3 1,0 6-16,-1 0 16,1 0-1,0 6-15,0-6 16,0 0-16,0 0 15,-1 0 1,1-6-16,0 6 16,-6 0-1,6 6-15,-6-3 16,6 3 0,-6 0-16,5-6 15,1 6-15,0-6 16,0 0-1,6 0-15,-6 6 16,-1-6 0,7 6-16,-6 0 15,6-1 1,-1 1-16,7-3 16,12 0-16,-1 0 15,1-3 1,5 0-16,-5 0 15,-1 0 1,-5 0-16,-1 0 16,1 0-1,0-3-15,-7-3 16,19-17-16,5-16 16</inkml:trace>
  <inkml:trace contextRef="#ctx0" brushRef="#br0" timeOffset="1831.253">9710 7731 0,'0'0'0,"-77"-6"0,-12-11 15,-12 11-15,-11 0 16,-18 3-1,17 0-15,12 0 16,7 3-16,-13-3 16,-5-12-1,17 0-15,6 1 16,12 5 0,-18-3-16,-5 0 15,5-9 1,12 10-16,12-1 15,6 3-15,-6 9 16,0-6 0,0 6-16,12 0 15,17 0 1,-5 0-16,11 6 16,-5 9-1,-6 2-15,-13 22 16,7-1-1,6 13-15,5 5 16,13-3-16,5-3 16,0 7-1,12-4-15,1 12 16,-1-3 0,0 9-16,6-15 15,0-2-15,12-7 16,6 0-1,6 4-15,-1-7 16,7 12 0,0-2-16,5-4 15,1-3 1,0-5-16,-1-10 16,1-5-16,-1-6 15,7-7 1,-1-5-16,19 9 15,5 3 1,0-1-16,0-2 16,-5 0-1,-7-3-15,-6-3 16,7-1-16,5-2 16,6 0-1,6-6-15,-5 3 16,-13-6-1,0 0-15,-5 0 16,-7 0 0,1 0-16,11 0 15,6 0-15,13 0 16,-1 0 0,-6-6-16,0 0 15,-6-3 1,1-2-16,-1-1 15,12 0-15,-6-3 16,0 9 0,-5 0-16,-1 3 15,-11-3 1,-1 0-16,0-5 16,7-1-1,-1 0-15,0-9 16,7 6-16,-7-2 15,-5-1 1,-1 0-16,-5-3 16,-7 1-1,1-4-15,-1-9 16,-5 1 0,0-1-16,-7 1 15,1-4-15,0 1 16,-6-7-1,0-2-15,-6-9 16,-6-4 0,0 10-16,-6 0 15,0-1 1,0-8-16,-6 6 16,-6 3-16,-11 2 15,-13 7 1,-29 8-16,-24 3 15,-11 13 1,-18 8-16,-19 6 16</inkml:trace>
  <inkml:trace contextRef="#ctx0" brushRef="#br0" timeOffset="-130651.104">32347 10250 0,'0'0'0,"-38"53"0,-30 30 0,-48 38 0,10-8 16,-7 23-16,-14-3 15,-15-12-15,47-38 16,33-29-1,18-19-15,11-14 16,9 0 0,9-10-16,4 1 15</inkml:trace>
  <inkml:trace contextRef="#ctx0" brushRef="#br0" timeOffset="-130134.378">31323 10916 0,'0'0'0,"0"0"16,0 0-16,-9 29 15,0-2 1,-3 6-16,4-1 16,2-5-16,0-10 15,3 7 1,0-9-16,0-3 16,3 0-1,0-4-15,0-2 16,3 0-1,6-6-15,-9 0 16,91-38-16,34-15 16,-1-4-1,-41 25-15,-21 8 16</inkml:trace>
  <inkml:trace contextRef="#ctx0" brushRef="#br0" timeOffset="-128730.714">31418 10833 0,'0'0'0,"0"0"0,3-33 0,-3 24 16,0 1-1,0-1-15,-3 9 16,0-6 0,0 6-16,3 0 15,0 0 1,0 0-16,-30 100 16,15-20-1,1-3-15,2-15 16,3-17-16,3-13 15,3-8 1,3-9-16,0-3 16,0-1-1,0-2-15,0-3 16,0 6 0,3-6-16,3 9 15,3-6-15,6-6 16,8-3-1,22 0-15,26-12 16,3-3 0,-6 3-16,-12 3 15,-14 6 1,-10 0-16,-2 3 16,2 3-16,10 3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3:17:03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28890 14017 0,'0'0'0,"0"0"0,0 0 0,0 0 15,0 0-15,0 0 16,0 0-16,0-38 15,-3 23 1,0 0-16,0 6 16,0-3-1,-3 1-15,0-1 16,0 3 0,-3-3-16,0 0 15,-3 0 1,-2-2-16,-7-4 15,-9 3-15,1-3 16,-1 6 0,-2 1-16,-1-1 15,0-3 1,-2 6-16,-1-3 16,1 0-16,-7 1 15,-8-1 1,-6 6-16,6 6 15,2 6 1,1 6-16,-1-1 16,4 10-1,6-3-15,2 0 16,3 2 0,-2 4-16,2 3 15,4 5-15,-1 1 16,6 5-1,7 1-15,5-4 16,6-2 0,3-7-16,0 13 15,6-7-15,3 13 16,0-7 0,3 13-16,3-4 15,2-6 1,4 1-16,6-4 15,-1-8 1,4-3-16,0-1 16,2-14-16,7 0 15,11 3 1,7-6-16,8-7 16,-6 4-1,-3-12-15,3-2 16,-5-10-16,2 3 15,-6-9 1,1 4-16,-7-4 16,1-9-1,-4-11-15,-2-6 16,-4-9 0,-5 2-16,-6 4 15,-4 0-15,-5-1 16,-6 10-1,-6 6-15,-3-7 16,-6 1 0,-14-12-16,-19-4 15,-14 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2:36:21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9520 5509 0,'0'0'0,"0"0"0,0 0 16,0 0-16,0 0 16,0 0-16,0 0 15,0 0-15,0 0 16,0 0 0,-11 26-16,11-20 15,5 3 1,-5-3-16,6 6 15,0-6-15,12 6 16,0-6 0,0-6-16,11-6 15,1 0 1,-1 0-16,1 6 16,-12 0-1,5 0-15,-5 0 16,0-6-16,0 6 15,-1-6 1,1 6-16,0 0 16,0 0-1,0 6-15,5 6 16,7-6 0,-1-6-16,1 0 15,11-12-15,1 0 16,-1-9-1,-11 15-15,-6 1 16,-7 5 0,-5 5-16,6-5 15,-6 6-15,6 3 16,-7-3 0,1-6-1,6 6-15,-6 0 16,6 6-16,5 0 15,7 3 1,0-4-16,5-2 16,12-9-1</inkml:trace>
  <inkml:trace contextRef="#ctx0" brushRef="#br0" timeOffset="2183.374">5702 5988 0,'0'0'0,"0"0"0,-36-23 15,30 11 1,-6 3-16,6 3 16,0 0-1,1 6-15,-1 0 16,0 0-1,0 6-15,6 0 16,-6 3-16,6-3 16,-6 6-1,6-1-15,0 7 16,0-18 0,18 39-16,11-25 15,13-2 1,-7-6-16,7-6 15,-1 0 1,-5 0-16,-1 3 16,-5-3-16,-1 3 15,1 0 1,11 0-16,1-3 16,11-3-1,6-6-15,-5-3 16,-1 0-16,-6 1 15,-11 2 1,-7 3-16,7 0 16,-6 6-1,-7 0-15,7 6 16,-1-6 0,1 6-16,6 0 15,5-3-15,-5-3 16,5 0-1,-5-3-15,-1 0 16,1-6 0,-7 3-16,1 0 15,-1 6-15,-5-3 16,0 3 0,-1 0-16,1 0 15,0 0 1,5 0-16,-5 0 15,6 0 1,-7 0-16,1 3 16,0-3-16,-1 6 15,1-6 1,6 6-16,-7-6 16,7 0-1,0 0-15,11-6 16,18-6-1,6-3-15,-5 3 16,-13 7 0,-6-1-16,-5 6 15,-1-6-15,-5 6 16,0-6 0,-1 6-16,7-9 15,11 9 1,12 0-16,12 9 15,-6 3 1,-5-1-16,-1 7 16,0-3-16,24-3 15,18-12 1,11-15-16,-5-9 16,-18-5-1,-13-1-15</inkml:trace>
  <inkml:trace contextRef="#ctx0" brushRef="#br0" timeOffset="8065.597">6815 13061 0,'0'0'0,"0"0"0,0 0 0,0 0 16,0 0-16,0 0 16,0 0-1,0 0-15,29 33 16,-23-21-16,6 0 15,6-7 1,-6 1-16,5-3 16,-5 3-1,0 0-15,6 0 16,-6 0 0,5 0-16,7 0 15,0-3 1,-6-3-16,5 0 15,-5 0-15,0 0 16,-6 0 0,5 0-16,-5 0 15,6-3 1,0 0-16,-1 0 16,1 0-16,0-6 15,0 9 1,0-6-16,-7 6 15,1-6 1,0 6-16,0 0 16,6 0-1,-7 0-15,1 0 16,0 6-16,6 0 16,0-6-1,5 9-15,19-6 16,-1 0-1,1 0-15,-7-3 16,-5 3 0,-1 0-16,1 0 15,-6-3-15,5 6 16,-5 0 0,0-1-16,-7-2 15,1 0 1,0 0-16,-6 0 15,0 0 1,-6 0-16,5 0 16,1-3-16,0 6 15,6 0 1,-6 0-16,5-3 16,-5-3-1,0-3-15,0-3 16,0-6-1,6-3-15,-7-11 16,7-10-16,-12-8 16,0-6-1,0-4-15,-6-2 16,-6 3 0,6-9-16,-6-1 15,0-2-15,6 0 16,-6 0-1,-6 3-15,7 3 16,-7 3 0,6-1-16,0 4 15,6 3-15,0-1 16,0 1 0,0 6-16,-6-1 15,6 1 1,-6-3-16,0 2 15,6-5 1,-6 0-16,12-10 16,6 4-16,0-9 15,-6 15 1,6 5-16,-7 7 16,1-1-1,6 1-15,0-6 16,6-10-1,5-8-15,1 3 16,0 3-16,-6 11 16,-12 13-1,-1 5-15,-5 4 16,-5 8 0,-1-3-16,-6 3 15,-6-3 1,-6 1-16,-5 5 15,-7 3 1,1 3-16,-1 6 16,-5 0-16,-13 0 15,1 0 1,-6-6-16,6 6 16,-1-6-1,7 6-15,6-3 16,-1 3-1,1 0-15,-1 0 16,1 0-16,-1 0 16,7 0-1,-1 3-15,7 3 16,-1 0 0,6 3-16,7 6 15,-1-1 1,6 10-16,0 3 15,12 5-15,0 16 16,0 14 0,6 15-16,6 26 15,-6-2 1,-6 3-16,-6-10 16,0 13-16,-6-10 15,-6 1 1,-5-3-16,5-18 15,0-15 1,6 0-16,-5-9 16,5 4-16,0-1 15,0-3 1,0 0-16,0-2 16,1-1-1,-1 0-15,0-5 16,0-7-1,6 1-15,0-7 16,0-5-16,6-9 16,0-1-1,0-8-15,0 3 16,6-6 0,0 9-16,6-3 15,6 11 1,5 4-16</inkml:trace>
  <inkml:trace contextRef="#ctx0" brushRef="#br0" timeOffset="8748.26">5459 12594 0,'0'0'0,"0"0"0,0 0 16,0 0-16,0 0 15,0 0 1,0 0-16,0 0 16,0 0-1,12 65-15,5 41 16,7 25 0,0-4-1,11-18-15,-5-29 0,0-21 16,5-11-1,1-13-15,-1-8 16,7-15 0,-1-12-16</inkml:trace>
  <inkml:trace contextRef="#ctx0" brushRef="#br0" timeOffset="9048.81">5838 12857 0,'0'0'0,"0"0"0,-36 12 16,13 0-1,-13 3-15,-11 5 16,-1 4 0,-5 14-16,-6 31 15,0 22-15,-1 13 16,25-4 0,5 4-16</inkml:trace>
  <inkml:trace contextRef="#ctx0" brushRef="#br0" timeOffset="9531.796">6075 12724 0,'0'0'0,"0"0"0,0 0 16,47-15-16,0 9 15,12-6 1,1 1-16,-1-4 16,-6 3-1,0 6-15,-5 3 16,-1 6-16</inkml:trace>
  <inkml:trace contextRef="#ctx0" brushRef="#br0" timeOffset="9764.895">6128 13156 0,'0'0'0,"0"0"0,0 0 16,35-33-16,19 1 15,17-21-15,12-1 16,5 4 0,31 18-16,5 20 15</inkml:trace>
  <inkml:trace contextRef="#ctx0" brushRef="#br0" timeOffset="11898.462">8478 13171 0,'0'0'0,"0"0"0,0 0 16,0 0-16,54 32 16,-25-8-16,13 9 15,-1 2 1,1-8-16,-7-7 16,-5-5-1,-1-3-15,-5-6 16,6-6-1,-7 6-15,7-6 16,-1 0-16,7-6 16,-1 3-1,1-6-15,5-6 16,7 1 0,-7-4-16,7-6 15,-7 3 1,-5 4-16,-1 5 15,-5 3 1,5 3-16,-5 6 16,-1 6-16,1 0 15,0 3 1,-7-3-16,7 6 16,-6-7-1,-1 4-15,1-3 16,-6-3-16,5 0 15,1-3 1,0 0-16,5-3 16,1 0-1,11-3-15,7-3 16,5 4 0,-6 5-16,-5-6 15,-7 12-15,-5-6 16,0 5-1,-1 1-15,7-3 16,-7 0 0,7 0-16,11-6 15,18-3 1,6-5-16,-5 5 16,-19 6-16,0-6 15,-11 6 1,-1 6-16,1-6 15,-7 6 1,7-6-16,0 5 16,-1 7-16,6-3 15,7 3 1,-1-6-16,1 3 16,-7-6-1,-5 0-15,-1 0 16,-5 0-1,-1 0-15,1 0 16,5 2 0,7 7-16,-1-9 15,1-3-15,5-3 16,3-3 0,-2 0-16,-7 1 15,-2 2 1,-7 3-16,1 3 15,2 2 1,10 1-16,5-6 16,18-6-16,3-2 15,0-10 1,-9-3-16,-8 3 16,-16 7-16,-2 5 15,2 6 1,4 6-1,2-1-15,3-5 16,-2 6-16,-7-3 16,1-3-1,-4 0-15,-2-3 16,-3-3 0,-1 6-16,4-5 15,8-1-15,9-3 16,7 0-1,-4-6-15,-9 3 16,-8 3 0,-6-3-16,-7 1 15,-5 5 1,0 3-16</inkml:trace>
  <inkml:trace contextRef="#ctx0" brushRef="#br0" timeOffset="34177.544">4032 7465 0,'0'0'0,"0"0"0,0 0 0,35 44 0,-5-17 16,23 9-16,12 2 15,1 3 1,-1 1-16,6-4 15,-6-2 1,6-7-16,30-2 16,-7-3-16,-11-9 15,-12-4 1,-12 1-16,13-6 16,10 0-1,-5-3-15,0-6 16,-12-3-16,12-6 15,6-5 1,0-1 0,0 3-16,-18-3 15,-11-2-15,-7 2 16,-6-9 0,-5 4-16,-1-10 15,1-6 1,5-2-16,1-6 15,-7-1-15,-11 10 16,-12-7 0,0 1-16,-6 0 15,0-7 1,-6 4-16,-12 0 16,0-1-16,-6 4 15,-6 0 1,7 5-16,-1 1 15,0 8 1,-6-3-16,7 1 16,-7-7-1,-6-2-15,1 0 16,5 2-16,-6 7 16,1-1-1,-1 12-15,-11-2 16,-7-1-1,1 3-15,12 9 16,-7-2 0,7 2-16,-1 0 15,-5 0-15,-7 3 16,-11-3 0,0 3-16,6 7 15,-1 4 1,7 1-16,-6 3 15,5 0 1,-5 0-16,0 9 16,-1-6-16,7 0 15,-6 3 1,11 8-16,1-2 16,11 6-1,1 2-15,5 1 16,0-3-16,7-4 15,-1 7 1,0-3-16,0-4 16,1 1-1,-1 3-15,0 8 16,-6 1 0,7 2-16,-7 4 15,6-7-15,-6 1 16,-5 5-1,5 7-15,-5-1 16,5-2 0,6 2-16,0-5 15,6-1 1,1-2-16,5-4 16,6 1-16,0-4 15,0-2 1,0 0-16,12-1 15,-1 7 1,7-4-16,6 4 16,5-1-1,7 1-15,5 0 16,7-10-16,5 7 16,18-4-1</inkml:trace>
  <inkml:trace contextRef="#ctx0" brushRef="#br0" timeOffset="40393.676">7164 13132 0,'0'0'0,"0"0"0,0 0 16,0 0-16,0 0 16,0 0-1,18 33-15,-6-24 16,-1-6 0,1 9-16,6-4 15,-6 4-15,0 0 16,0-6-1,-1 6-15,1-6 16,0-3 0,0 0-16,0-3 15,0 3-15,-1-3 16,1 6 0,0-6-16,6 6 15,-6-6 1,5 5-16,1-5 15,6 0 1,6-5-16,-1 5 16,1-6-16,-1 6 15,7 6 1</inkml:trace>
  <inkml:trace contextRef="#ctx0" brushRef="#br0" timeOffset="42592.673">8893 13316 0,'0'0'0,"0"0"15,0 0-15,0 0 16,0 0 0,0 0-16,0 0 15,0 0-15,0 0 16,0 0 0,0 0-16,12 32 15,-1-20 1,13-3-16,0-3 15,-1 0-15,1-6 16,0 0 0,0 0-16,-7 0 15,7 0 1,-6 0-16,5 0 16,1 0-16,6 0 15,5-6 1,7 3-16,5-3 15,0 0 1,1 0-16,-13 0 16,1 6-1,-7 0-15,1 0 16,6 6 0,-7-3-16,1 0 15,-1 0 1,-5 0-16,0 0 15,-1 3-15,1-6 16,0 6 0,5 0-16,1 0 15,11-6 1,7-6-16,5-6 16,-6 6-16,-5 0 15,-7 3 1,-5 0-16,0 3 15,-1 3 1,7 0-16,5 3 16,1-3-16,11-3 15,0-6 1,-5 3-16,-7 3 16,0 0-1,-5 6-15,0 0 16,-1 6-1,6 3-15,7-4 16,5-5-16,0 0 16,7-12-1,-1-2-15,-6 2 16,-6 3 0,-5 3-16,-1 6 15,1-1 1,5 1-16,-2-6 15,5 0-15,3-3 16,-2-5 0,-4-1-16,-6 3 15,-5 6 1,-4 0-16,4 0 16,2 6-16,7 0 15,5-3 1,9-6-1,4-3-15,-4 0 16,-6 0-16,-6 0 16,1 6-1,-1-6-15,12 6 16,6-6-16,4-3 16,-10-3-1,-9 6-15,-3 1 16,-8 5-1,-1-3-15,4 3 16,8 3 0,9-3-16,1-3 15,-4-3 1,-15 0-16,-8 0 16,-9 0-16,-10 6 15,-2-6 1,-3 6-16,6 6 15,9 3 1</inkml:trace>
  <inkml:trace contextRef="#ctx0" brushRef="#br0" timeOffset="51159.878">28881 10383 0,'0'0'0,"0"0"0,0 0 0,0 0 0,0 0 15,0 0-15,0 0 16,0 0 0,0 0-16,0 0 15,0 0 1,41-6-16,-17-6 16,11 0-1,4-2-15,5 2 16,1 0-16,-7 9 15,1-6 1,2 0 0,1 3-16,-7 0 15,-5 6-15,-4 6 16,-2 3 0,0 6-16,-1 0 15,4 6 1,-3-4-16,2-5 15,7-6-15,2-3 16,7-6 0,2 0-16,-2 0 15,-7 3 1,1 3-16,-4 0 16,-2 0-1,0-3-15,2 0 16,13-6-1,14-3-15,18-9 16,3-2-16,-12-1 16,-18 12-1,-11 6-15,-4 6 16,1 3-16,2-3 16,1 0-1,2-3-15,9-3 16,10-9-1,2-6-15,-3 1 16,-9 2 0,-2 3-16,-4 9 15,0 3-15,1 0 16,2 0 0,6-3-16,4-3 15,2-3 1,3-3-16,9 1 15,15 11 1,6 0-16,-6 0 16,-4 11-16,4 4 15,-9-3 1,-9-6-16,-5-6 16</inkml:trace>
  <inkml:trace contextRef="#ctx0" brushRef="#br0" timeOffset="84567.835">8757 13298 0,'0'0'0,"0"0"0,0 0 0,0 0 0,-6-32 16,0 20-16,0 3 16,-6 6-1,6 3-15,-12 0 16,18 0 0,-23 6-16,11-3 15,0-3-15,0 0 16,6 0-1,-6 0-15,6 3 16,-5-3 0,5 6-16,0-6 15,0 6 1,0-6-16,0 5 16,6-5-16,-6 0 15,6 0 1,0 0-16,0 0 15,0 0 1,0 0-16,0 0 16,0 0-1,89-11-15,-54 5 16,7 0-16,5 0 16,-5 0-1,5-3-15,6 3 16,6 0-1,-5 0-15,5 0 16,-6 0 0,-5-2-16,-7 2 15,-5 0-15,11 3 16,6 0 0,1 3-16,5-3 15,-6 0 1,-6 3-16,1 0 15,-13 3 1,7 0-16,-1 0 16,7-3-16,11 3 15,6-3 1,0 0-16,-12 0 16,1 0-1,-7 0-15,0 0 16,18 0-1,24 0-15,-6 0 16,0 0-16,-12 0 16,-12 0-1,6 0-15,18-3 16,6 0 0,0 0-16,-18 3 15,-6 3 1,-6 0-16,18 6 15,12 2 1,0 1-16,-6-3 16,-15-9-16,-9 0 15,15 0 1,9-3-16,-6 0 16,-6 0-16,-12 3 15,-6 0 1,-8 3-16,-4-3 15,10 3 1,2-3-16,3 0 16,0 0-1,-8 0-15,-4 0 16,-2 0-16,-7 0 16,-2 0-1,-4 0-15,-2 0 16,0 0-1,2 0-15,13 0 16,2-3 0,6 3-16,-2-3 15,-10 3-15,-8 0 16,-6 0 0,-1 3-16,-5 0 15,0 0 1,-3-3-16,-1 6 15,1-6-15,0 6 16,0 0 0,-3 0-16,-1 0 15,1 0 1,-3-3-16,0 3 16,-3 0-1,0-6-15,-3 5 16,0-5-16,0 6 15,-3-3 1,0 0-16,0 0 16,0-3-1,0 0-15,0 0 16,0 0 0,0 0-16,0 0 15,-71 24-15,35-9 16,1-3-1,-4-7-15,1 1 16,-1 0 0,4-3-16,-1 0 15,-2 0 1,-1 3-16,-2 0 16,-4 0-16,-2 6 15,3-6 1,-1 0-16,-2-3 15,-1-6 1,7 0-16,0 0 16,-1 3-1,1 0-15,-4 3 16,-2 3-16,-3-1 16,2 1-1,1 0-15,2-6 16,-2-6-1,3 3-15,-4-2 16,-2-1 0,-3 0-16,-4 0 15,1 6-15,-9 0 16,-6-12 0,9 6-16,6-3 15,5 3 1,7 3-16,-4 3 15,-11 3 1,-6 3-16,0-3 16,12 0-1,-1-3-15,7 0 16,6 0-16,-7 0 16,1 0-1,-12 0-15,0-3 16,-7 0-16,7 0 15,6 3 1,0 3-16,-1 3 16,1 3-1,0 9-15,-1-6 16,7-7 0,12-2-16,-1-3 15,1 0-15,-1-3 16,0 0-1,1 1-15,5-1 16,-5 0 0,5 0-16,1 0 15,-7-3 1,1 6-16,-7-6 16,-5 6-16,-7 6 15,1 0 1,-6 6-16,-6 2 15,6 7 1,11-3-16,-5-3 16,6-1-16,-1-5 15,7 3 1,5 0-16,-5-3 16,5-3-1,-5 0-15,5 0 16,7-6-1,-7-6-15,7-3 16,-1-6-16,0-6 16,7-2-1,-1 2-15,0 0 16,7 0 0,-1-2-16,6 2 15,0-14 1,0 2-16,0-5 15,1-1-15,-7 18 16,6 4 0,0 11-16,0 0 15,1 6 1,5 0-16,-6 6 16,6 0-1,-6 2-15,0 7 16,-6 9-16,7 0 15,-1 11 1,0-5-16,12-7 16,0-8-1,0-3-15,0-6 16,0 0-16,6-6 16,-6 0-1,6 6-15,-6-6 16,6 0-1,5 6-15,1-3 16,12 3 0,6 2-16,5 1 15,1 3 1,5 0-16,1 3 16,-1 0-16,12-1 15,12 1 1</inkml:trace>
  <inkml:trace contextRef="#ctx0" brushRef="#br0" timeOffset="86722.161">19630 8379 0,'0'0'0,"0"0"16,0 0-16,0 0 15,0 0 1,-6 51-16,0-7 15,-3 21 1,0 18-16,3-3 16,6-21-1,6-14-15,3-19 16,0-8-16,3-6 16,0-9-1,-12-3-15,35-21 16,-2-11-1,2-19-15,-5-5 16,-6 9 0,-1-4-16,-5 10 15,0 5-15,-3 7 16,-4 2 0,-5 15-16,0 3 15,-3 7 1,0-1-16,0 3 15,0 3-15,0 2 16,6 13 0,6 9-16,5 11 15,7 7 1,6 11-16,2-3 16,1-14-1,-7-10-15,-2-11 16,-6-9-16,-4-3 15,4-12 1,9-15-16,2-11 16,7-19-1,-1-11-15,1-9 16,-10 0 0,-11 21-16,-9 11 15,-9 19-15,-3 8 16,0 6-1,3 6-15,0 0 16</inkml:trace>
  <inkml:trace contextRef="#ctx0" brushRef="#br0" timeOffset="91505.747">20835 8249 0,'0'0'0,"0"0"0,0 0 0,0 0 0,0 0 0,0 0 0,0 0 0,0 0 16,0 0 0,0 0-16,0 0 15</inkml:trace>
  <inkml:trace contextRef="#ctx0" brushRef="#br0" timeOffset="92069.577">22193 8729 0,'0'0'0,"0"0"0,0 0 16,0 0 0,0 0-16,0 0 15,0 0-15,0 0 16</inkml:trace>
  <inkml:trace contextRef="#ctx0" brushRef="#br0" timeOffset="92557.065">23241 8385 0,'0'0'0,"0"0"0,0 0 16,0 0-16,0 0 16,0 0-1,0 0-15</inkml:trace>
  <inkml:trace contextRef="#ctx0" brushRef="#br0" timeOffset="92978.523">23061 7166 0,'0'0'16,"0"0"-16,0 0 0</inkml:trace>
  <inkml:trace contextRef="#ctx0" brushRef="#br0" timeOffset="104889.658">20432 7444 0,'0'0'0,"0"0"0,0 0 0,0 0 0,0 0 0,0 0 16,0 0-16,0 0 16,0 0-1,0 0-15,-9 51 16,6-16 0,3 15-16,0 1 15,3-1 1,0-17-16,3-7 15,0-2 1,3-9-16,6-9 16,2 0-16,7-12 15,9-12 1,-1-15-16,4-14 16,-7-9-16,-2-9 15,-9-3 1,-6 14-16,-4 13 15,-2 14 1,-3 9-16,3 4 16,-3 8-1,0 6-15,0 0 16</inkml:trace>
  <inkml:trace contextRef="#ctx0" brushRef="#br0" timeOffset="105082.11">20897 7495 0,'0'0'0,"0"0"0,0 0 15,0 0-15,0 0 16,0 0 0,0 29-16,-3-11 15,-3 32 1,0 15-16,0 9 15</inkml:trace>
  <inkml:trace contextRef="#ctx0" brushRef="#br0" timeOffset="105799.509">20426 7113 0,'0'0'0,"0"0"16,0 0-16,0 0 15,0 0 1,-32-21-16,29 18 15,0 0 1,3 0-16,0 0 16,0 3-16,0 0 15,65-17 1,0 11-16,12 6 16,12 6-1</inkml:trace>
  <inkml:trace contextRef="#ctx0" brushRef="#br0" timeOffset="107071.838">20539 6947 0,'0'0'0,"0"0"15,0 0-15,0 0 16,0 0-16,0 0 16,0 0-1,0 0-15,0 0 16,38 21 0,-5-3-16,2-4 15,-2-2 1,-7-6-16,-5 0 15,-6 0-15,0-6 16,-3 6 0,-1-3-16,1 0 15,-3 0 1,-3 3-16,-6 0 16,-24 32-1,-44 36-15,-23 6 16,-7-12-1</inkml:trace>
  <inkml:trace contextRef="#ctx0" brushRef="#br0" timeOffset="108014.374">21767 8749 0,'0'0'0,"0"0"15,0 0-15,0 0 16,-24 45 0,13 32-16,-1 50 15,6 27-15,6-33 16,3-38-1,3-27-15,3-29 16,-3-15 0,-1-12-16,-5 0 15,0 0-15,51-77 16,-25 12 0,-2 3-16,3 2 15,5-2 1,-8 3-16,-3 12 15,-9 11 1,-4 7-16,-2 14 16,0 6-16,6 0 15,9-3 1</inkml:trace>
  <inkml:trace contextRef="#ctx0" brushRef="#br0" timeOffset="108353.778">22131 9294 0,'0'0'0,"0"0"0,0 0 15,0 0-15,0 0 16,0 0-1,0 0-15,0 0 16,33 9 0,-21 12-16,-6 5 15,-6 1 1,0-3-16,0 2 16,0-8-16,3 0 15,2-9 1,7 2-16,3-11 15,12-6 1,11-5-16</inkml:trace>
  <inkml:trace contextRef="#ctx0" brushRef="#br0" timeOffset="108915.725">21649 8678 0,'0'0'0,"0"0"0,0 0 15,29 15 1,7-6-16,20 0 16,15-9-1,9-6-15,-12-6 16,-15-3-1,-14 4-15,-18 5 16,-9-3 0,-10 3-16,-2 0 15,0 6-15,0 0 16,0 0 0,-47-39-16,32 28 15,6 5-15,6 6 16,3 0-1,0 0-15,0 0 16,0 0 0,0 0-16,0 0 15,0 0 1,30 44-16,-30-14 16,-3 17-1</inkml:trace>
  <inkml:trace contextRef="#ctx0" brushRef="#br0" timeOffset="110908.507">25210 4124 0,'0'0'0,"-47"71"0,-33 29 15,-62 84 1,11-21-16,28-24 15,26-50 1,12-18-16,8-12 16,22-18-16,14-26 15,9-6 1,12-9-16,0 0 16</inkml:trace>
  <inkml:trace contextRef="#ctx0" brushRef="#br0" timeOffset="110988.39">24804 4526 0,'0'0'0</inkml:trace>
  <inkml:trace contextRef="#ctx0" brushRef="#br0" timeOffset="111213.398">25118 4189 0,'0'0'0,"0"0"15,0 0 1,0 0-16,0 0 15,9 50 1,-3-5-16,3 14 16,-3 24-16,-3 5 15,-3 1 1,0-12-16,0-6 16,0-20-16,3 5 15,3-3 1,3-3-16,2 7 15</inkml:trace>
  <inkml:trace contextRef="#ctx0" brushRef="#br0" timeOffset="111502.981">24875 4686 0,'0'0'0,"0"0"16,0 0-16,0 0 15,0 0 1,0 0-16,42 0 16,-21 6-16,5 6 15</inkml:trace>
  <inkml:trace contextRef="#ctx0" brushRef="#br0" timeOffset="111820.95">25468 4680 0,'0'0'15,"0"0"-15,0 0 16,0 0-16,0 0 16,0 0-1,0 0-15,29 0 16,-20-6-16</inkml:trace>
  <inkml:trace contextRef="#ctx0" brushRef="#br0" timeOffset="112498.238">25909 4426 0,'0'0'0,"0"0"16,0 0-16,0 0 16,0 0-1,29-6-15,-20 12 16,3 0-1,0 0-15,-6 17 16,-3 19-16,-3 14 16,-3 12-1,-3 3-15,3-18 16,3-5 0,3-13-16,6-5 15,0-13 1,2-8-16,1-3 15,0-6-15,-12 0 16,33-26 0,-13-22-16,4-23 15,-3-12 1,-1 6-16,1 18 16,-3 15-1,-6 17-15,3 9 16,-4 7-16,1 5 15,0 6 1,-3 6-16,3 5 16,0 19-1</inkml:trace>
  <inkml:trace contextRef="#ctx0" brushRef="#br0" timeOffset="112886.325">26347 4822 0,'0'0'0,"0"0"0,0 0 15,0 0-15,0 0 16,-45 54-16,31-19 16,5 6-1,3 7-15</inkml:trace>
  <inkml:trace contextRef="#ctx0" brushRef="#br0" timeOffset="113530.456">25737 4177 0,'0'0'0,"0"0"0,0 0 16,0 0 0,65-29-16,-9 23 15,18-6-15,-6 6 16,6-6 0,-3 6-16,-8-9 15,-16 3 1,-14 4-16,-13-4 15,-11 0 1,-9 0-16,-3 6 16,-6-6-16,-3-2 15,1 5 1,2-3-16,3 6 16,3 0-1,3 0-15,3 6 16,6 0-1,6 0-15,5 6 16,-2 6 0,0 14-16,-9 13 15,-33 26-15,-41 36 16,-36 14 0</inkml:trace>
  <inkml:trace contextRef="#ctx0" brushRef="#br0" timeOffset="116629.316">27285 7844 0,'0'0'0,"0"0"0,0 0 0,0 0 0,0 0 15,-12-30 1,6 27-16,6 3 16,-38 30-1,-6 23-15,-16 27 16,-2 12-16,18-15 16,5-9-1,7-24-15,8-11 16,9-13-1,6-8-15,6-3 16,3-6-16,3-3 16,-3 0-1,0 0-15,60-56 16,-25 12 0,4-7-16,2 1 15,6-9 1,4 0-16,-4 2 15,-11 19 1,-16 17-16,-5 6 16,-6 1-16,-3 8 15,-3 6 1,0 0-16,0 6 16,0 8-1,0 10-15,0 12 16,-3 5-16,-6 18 15,-9 21 1,-3-3-16,-6 6 16,-2-6-1</inkml:trace>
  <inkml:trace contextRef="#ctx0" brushRef="#br0" timeOffset="116823.569">27051 8270 0,'0'0'15,"0"0"-15,0 0 0,0 0 16,0 0 0,0 0-16,71-33 15,-6 22 1,15 5-16</inkml:trace>
  <inkml:trace contextRef="#ctx0" brushRef="#br0" timeOffset="117731.27">27605 7906 0,'0'0'0,"0"0"16,0 0-16,0 0 16,0 0-1,0 0-15,0 0 16,0 0-16,0 0 15,-30-6 1,24 6-16,0-3 16,1 0-1,-1 0-15,0 0 16,3 0 0,0 0-16,0 3 15,0 0-15,3 0 16,-3 3-1,0 0-15,0 9 16,-3 18 0,-3 5-16,0 4 15,0-10-15,3 4 16,4-12 0,2-7-16,0-5 15,2-3 1,1 3-16,3-6 15,0 0 1,0-3-16,-6 0 16,24-15-1,0-6-15,2-14 16,1 2 0,-6 13-16,-7 2 15,-5 6-15,-3 0 16,-3 3-1,0-3-15,0 7 16,3-7-16,6-15 16,3 0-1,-4 4-15,1 2 16,-3 9 0,-3 6-16,-3 0 15,0 3-15,0 3 16,3 0-1,0 0-15,3 0 16,0 3 0</inkml:trace>
  <inkml:trace contextRef="#ctx0" brushRef="#br0" timeOffset="118270.721">27892 8039 0,'0'0'0,"0"0"0,0 0 16,0 0-16,0 0 16,-9 39-1,6-7-15,-3 19 16</inkml:trace>
  <inkml:trace contextRef="#ctx0" brushRef="#br0" timeOffset="118897.961">27534 7702 0,'0'0'0,"0"0"15,0 0 1,0 0-16,0 0 16,0 0-16,21-33 15,5 21 1,13 1-16,5-4 16,0 3-1,-8 6-15,-9-3 16,-7-3-1,-8 6-15,-6 0 16,-3 6-16,-3-3 16,0 3-1,0 0-15,0 0 16</inkml:trace>
  <inkml:trace contextRef="#ctx0" brushRef="#br0" timeOffset="119557.082">27738 7613 0,'0'0'0,"0"0"16,0 0-16,0 0 16,0 0-1,0 0-15,27-36 16,-10 25-16,-2-1 15,-3 0 1,0 9-16,-3 0 16,-3 3-1,-3 3-15,0 0 16,-3 9 0,0 9-16,-12 29 15,-21 33-15</inkml:trace>
  <inkml:trace contextRef="#ctx0" brushRef="#br0" timeOffset="120275.605">25953 8749 0,'0'0'0,"0"0"15,0 0-15,0 0 16,0 0-1,0 0-15,44-32 16,-20 26 0,3-3-16,2 3 15,1 3 1,0 0-16</inkml:trace>
  <inkml:trace contextRef="#ctx0" brushRef="#br0" timeOffset="120562.098">25929 9057 0,'0'0'0,"0"0"0,0 0 16,0 0 0,0 0-16,0 0 15,0 0-15,33-26 16,-1 11 0,1 3-16,6 0 15,-1 3 1</inkml:trace>
  <inkml:trace contextRef="#ctx0" brushRef="#br0" timeOffset="120812.472">26436 8812 0,'0'0'0,"0"0"15,0 0-15,0 0 16,0 0-16,0 0 15,0 0 1,0 0-16,0 0 16,-36 41-1,6 0-15,-8 10 16,-1-4 0,7-3-16,8 1 15,9-1-15</inkml:trace>
  <inkml:trace contextRef="#ctx0" brushRef="#br0" timeOffset="121427.863">26391 8729 0,'0'0'0,"0"0"16,0 0-16,0 0 16,0 0-1,0 0-15,0 0 16,0 0-1,0-30-15,3 27 16,-3 0-16,3 0 16,0 0-1,0 0-15,-3-3 16,0 6 0,0-6-16,0 6 15,0-5 1,0 5-16,0-3 15,0 3-15,0-3 16,3 0 0,0 0-16,0 0 15,-3 0 1,3 0-16,-3 3 16,0 0-1,0 0-15,0 0 16,0 0-16,0 0 15,21 89 1,-16-45-16,-2 3 16,-3 10-1,-5 5-15,-1-9 16,3-15-16,3-5 16,6 0-1</inkml:trace>
  <inkml:trace contextRef="#ctx0" brushRef="#br0" timeOffset="122160.123">26649 8767 0,'0'0'0,"0"0"16,0 0-16,0 0 15,0 0-15,0 0 16,0 0-1,0 0-15,0 0 16,0 0 0,0 0-16,0 0 15,0 0 1,0 0-16,0 0 16,6 42-1,-12 2-15,0 3 16,3-5-16,3-7 15,3-8 1,3 0-16,3-4 16,2-11-1,1-3-15,6-9 16,0-9 0,8-9-16,1-11 15,-3-7-15,-6-5 16,-7-4-1,-5 7-15,0 5 16,-3 7 0,3 11-16,0 3 15,3 0 1,0 12-16,3 0 16</inkml:trace>
  <inkml:trace contextRef="#ctx0" brushRef="#br0" timeOffset="122416.873">26980 8998 0,'0'0'0,"0"0"15,-12 50-15,4-23 16,2 11 0,3 7-16</inkml:trace>
  <inkml:trace contextRef="#ctx0" brushRef="#br0" timeOffset="123222.583">26669 8749 0,'0'0'0,"0"0"0,0 0 15,0 0 1,0 0-16,0 0 16,0 0-16,0 0 15,0 0 1,-23-32-16,29 26 16,3 6-1,11-6-15,13 0 16,2 0-1,-2 0-15,-3-3 16,-10 3-16,-5 6 16,-6-5-1,-6 5-15,-3-3 16,-3 0 0,0 0-16,-3 0 15,0-3 1,0-3-16,0 3 15,3 0 1,3 3-16,3-3 16,6 0-16,3 3 15,3 0 1,0 3-16,-4 0 16,-2 0-16,-9 0 15,0 0 1,0 0-16,0 0 15,-59 80 1</inkml:trace>
  <inkml:trace contextRef="#ctx0" brushRef="#br0" timeOffset="129066.63">31995 10315 0,'0'0'0,"0"0"0,0 0 0,44-15 0,-23 12 15,3 0-15,5-3 16,4 0 0,0 0-16,2-2 15,1-4-15,2-6 16,-2 6 0,2-3-16,-5-2 15,-7 8 1,-14 3-16,-9 0 15,-3 6 1,0 0-16,0 0 16,0 0-16,0 0 15,0 0 1,-65 21-16,50-15 16,-3-6-1,-8 5-15,-16 7 16,-38 0-1,-14 9-15,-13 5 16,-8 13-16,-24-1 16,23-8-1,18-9-15,10 2 16,-7-8 0,-15 9-16,21-9 15,24-3 1,24-12-16,11 0 15,16 0-15,8 0 16,3-6 0,3 6-16,0 0 15,80-39 1,-1 27-16,13-2 16,6 2-16,23 0 15,-2-3 1,-19 3-16,-26 0 15,-14 9 1,-16 0-16,-14 0 16,-13 1-1,-14-1-15,-3 3 16,-12 0 0,12 0-16,-118 35 15,6-11-15,-1-6 16,15-4-1,13-8-15,5-6 16,9 0 0,14 0-16,19-6 15,14 3-15,12 0 16,9 0 0,3 3-16,0 0 15,68-17 1,6 11-16,36 0 15,29-3 1,-9 9-16,-20 3 16,-6 0-1,-1-6-15,-26-3 16,-27 0-16,-23 3 16,-18-3-1,-9 6-15,0 0 16,-83 6-1,-12 12-15,-50 9 16,3-7-16,18 1 16,23-9-1,15-9-15,15-6 16,9-9 0,15-3-16,14 3 15,12 6-15,13 0 16,5 4-1,3 2-15,0 0 16,0 0 0,118 5-16,-35 4 15,32 3 1,19 6-16,-22-3 16,-23-3-1,-24 2-15,-21-5 16,-14-6-16,-9-3 15,-9 0 1,-9 0-16,-3 0 16,0 0-1,0 0-15,-122-9 16,22 3-16,-4 3 16,6 0-1,6-8-15,10-1 16,13-9-1,16 3-15,18-2 16,14 2 0,12 6-16,6-3 15,6 9 1,12-3-16,14-2 16,25-7-16,14 3 15,24 0 1,20 0-16,-2 4 15,-16 2 1,-23 9-16,-5-3 16,2 6-1,0 3-15,-9-3 16,-15 0-16,-8-1 16,-9-2-1,-10 0-15,-5 0 16,-6 0-1,-3 0-15,0 0 16,0 0-16,0 0 16,0 0-1,0 0-15,0 0 16,3 0 0,0 0-16,0 0 15,-1 0 1,-2 6-16</inkml:trace>
  <inkml:trace contextRef="#ctx0" brushRef="#br0" timeOffset="129469.191">32256 10303 0,'0'0'0,"0"0"16,0 0-16,0 0 15,-21 30-15</inkml:trace>
  <inkml:trace contextRef="#ctx0" brushRef="#br0" timeOffset="147983.15">20684 8986 0,'0'0'0,"0"0"0,0-38 0,-3-4 0,-3-11 16,0-6 0,-6-3-16,-6-3 15,-8-6 1,-4 5-16,3-8 15,-2 0 1,2 6-16,3 15 16,4 15-16,-1 8 15,0 9 1,1 4-16,-1-1 16,-3 3-1,0-3-15,1 9 16,-1-2-1,-3-1-15,-5 0 16,-10 0-16,-5-3 16,3 9-1,2 0-15,10 0 16,2 4 0,3-1-16,4 0 15,-1 0 1,0 0-16,1 3 15,-1 0 1,0 3-16,-5 3 16,-10 2-16,-8 1 15,0 6 1,5-3-16,7 0 16,2-6-1,3 9-15,1 2 16,-1 4-16,-2 9 15,-1 8 1,6 1-16,1-1 16,5 0-1,3 1-15,1-9 16,2-1-16,3-5 16,3 5-1,0 1-15,-3 0 16,0 2-1,4 7-15,2-1 16,3 1 0,3 5-16,6 0 15,0 7 1,2-7-16,4-5 16,0-1-16,3-5 15,6 5 1,2-5-16,1 2 15,6 4 1,-1-1-16,1-2 16,5-4-16,1-2 15,-1-7 1,7-2 0,-1 6-16,-2-7 15,-4-2-15,1-6 16,-4-3-1,1-6-15,-3-3 16,2 0 0,7-3-16,-1-6 15,3 9-15,1-6 16,-1-3 0,4-3-16,2-11 15,-2 2 1,-1 0-16,-9 4 15,-2-1-15,-6 3 16,-1-3 0,1 6-16,3-5 15,5-10 1,4-6-16,-4 1 16,-2-1-1,-4 4-15,-2 2 16,-6 12-16,-4-2 15,-5 5 1,-3 6-16,0-6 16,0-3-1,0 6-15,-3-3 16,0 1-16,0 5 16,-4-6-1,1 9-15,0 0 16,-3 0-1,0 0-15,0 0 16,0 3 0</inkml:trace>
  <inkml:trace contextRef="#ctx0" brushRef="#br0" timeOffset="153140.24">14884 4142 0,'-53'59'0,"-30"30"0,83-89 0,-115 130 0,2 9 15,-2-12 1,32-44-16,30-24 15,20-23-15,15-16 16,12 1 0,6-15-16,6 0 15</inkml:trace>
  <inkml:trace contextRef="#ctx0" brushRef="#br0" timeOffset="153456.199">14958 3997 0,'0'0'0,"0"0"0,0 0 16,0 0-1,0 0-15,-23 62 16,17 15-1,-3 26-15,6 42 16,0-15 0,3-11-16,3-33 15,3-12-15,3-15 16,0-15 0,0 1-16,-4-13 15,4 7 1,0-10-16,3 7 15</inkml:trace>
  <inkml:trace contextRef="#ctx0" brushRef="#br0" timeOffset="153733.317">14600 4639 0,'0'0'0,"0"0"16,0 0-16,0 0 15,0 0-15,0 0 16,0 0-1,45 0-15,38 0 16,32 0 0</inkml:trace>
  <inkml:trace contextRef="#ctx0" brushRef="#br0" timeOffset="154305.912">15195 4467 0,'0'0'0,"0"0"16,-38-35-16,32 23 15,6-9-15,3 6 16,6-2 0,8-7-16,7-3 15,0 18 1,-3 9-16,-1 15 16,4 18-1,3 38-15,5 23 16,4 1-1,-4-12-15,-2-24 16,-6-14-16,-1-1 16,-2-9-1,-6-11-15,0-6 16,-4-6 0,4 0-16,0-1 15</inkml:trace>
  <inkml:trace contextRef="#ctx0" brushRef="#br0" timeOffset="154689.991">15743 4426 0,'0'0'0,"0"0"0,0 0 16,0 0-1,0 0-15,0 0 16,-47 17 0,-33 60-16,-33 18 15,-23 9 1,26-10-16,28-17 16,16 21-16,34-15 15,11-15 1</inkml:trace>
  <inkml:trace contextRef="#ctx0" brushRef="#br0" timeOffset="154973.138">16083 4532 0,'0'0'0,"0"0"16,0 0-1,0 0-15,57-6 16,-4 0 0,15 0-16,0-5 15,-12 2-15,-8 3 16,-7 6-1,-14 0-15,-12 0 16</inkml:trace>
  <inkml:trace contextRef="#ctx0" brushRef="#br0" timeOffset="155189.552">15903 4822 0,'0'0'0,"0"0"0,35-15 16,16 1-1,34-4-15,10 6 16,0 0-16,-12-3 16,-6 15-1,-3 0-15,3 15 16</inkml:trace>
  <inkml:trace contextRef="#ctx0" brushRef="#br0" timeOffset="155439.571">17374 4432 0,'0'0'0,"0"0"0,0 0 15,0 0-15,0 0 16,0 0 0,-44 17-16,-42 54 15,-27 30 1,4-6-16,23-18 16,18-18-1,18-21-15,14-5 16</inkml:trace>
  <inkml:trace contextRef="#ctx0" brushRef="#br0" timeOffset="155739.283">17362 3920 0,'0'0'0,"0"0"0,0 0 16,0 0 0,12 62-16,-6 9 15,0 24 1,-3 2-16,-3 48 16,-3-21-16,3-23 15,0-24 1,6-6-16,12-12 15,8 0 1,10-5-16</inkml:trace>
  <inkml:trace contextRef="#ctx0" brushRef="#br0" timeOffset="156172.363">17768 4698 0,'0'0'0,"0"0"16,0 0-16,-12-50 15,12 23-15,3-17 16,3-1 0,6-8-16,-1 12 15,4-1 1,3 18-16,3 7 16,0 11-1,2 12-15,7 17 16,14 42-16,12 30 15,10 6 1,-16-21-16,-12-12 16,-8-27-1,-6-5-15,-7-16 16,-5-8 0,0 3-16,-3-9 15</inkml:trace>
  <inkml:trace contextRef="#ctx0" brushRef="#br0" timeOffset="156405.532">18425 4213 0,'0'0'0,"0"0"16,0 0-16,0 0 15,0 0 1,-80 71-16,-44 65 16,-33 53-1,12-23-15,14 6 16,4-7-16</inkml:trace>
  <inkml:trace contextRef="#ctx0" brushRef="#br0" timeOffset="157855.36">16658 5293 0,'0'0'0,"0"0"0,0 0 16,0 0-1,0 0-15,29-9 16,13 9-16,20-6 16,18-6-1,23 6-15,7-11 16,-6 5 0,-7-3-16,-17 9 15,-18 6 1,-8 0-16,-4 15 15,-15 14-15,-11 10 16</inkml:trace>
  <inkml:trace contextRef="#ctx0" brushRef="#br0" timeOffset="160693.493">15183 5550 0,'0'0'0,"0"0"0,0 0 15,0 0 1,42 6-16,-15 6 16,5-6-16,4 0 15,2-6 1,1 0-16,-4 0 16,-2 0-1,-7 0-15,-5 0 16,-3 0-16,-3 0 15,-4 0 1,1 0 0,0 0-16,0 0 15,-3-6-15,0 6 16,0-6 0,-3 6-16,-4-6 15,1 6-15,-3-6 16,0 6-1,0-6-15,0 6 16,0 0 0,0 0-16,-20-26 15,2 26 1,-6-3-16,-2 3 16,-4-6-16,-3 0 15,4 0 1,2 0-16,4 0 15,5 6 1,3-6-16,0 6 16,3 0-1,-2 0-15,-1 0 16,0 0-16,0 0 16,0 0-1,3 0-15,1 0 16,-1 0-1,0 0-15,0 0 16,-3 0 0,1 0-16,-1 0 15,3 0-15,0 0 16,3 0 0,3 0-16,0 0 15,6 6 1,0-6-16</inkml:trace>
  <inkml:trace contextRef="#ctx0" brushRef="#br0" timeOffset="161567.629">22709 9025 0,'0'0'0,"0"0"0,0 0 0,0 0 16,0 0-1,0 0-15,0 0 16,0 0 0,0 0-16,0 0 15,0 0-15,0 0 16</inkml:trace>
  <inkml:trace contextRef="#ctx0" brushRef="#br0" timeOffset="165537.671">5376 13668 0,'0'0'0,"0"0"0,0 0 15,0 0-15,0 0 16,0 0-1,0 0-15,0 0 16,0 0 0,0 0-16,0 0 15,0 0 1,0 0-16,0 0 16,0 0-16,0 0 15,0 0 1,0 0-16,0 0 15,0 0 1,30-21-16,-19 18 16,7 3-16,6-3 15,-1 0 1,1 0-16,6 3 16,-1 0-1,7 3-15,5 0 16,1 0-1,-1-3-15,-5 0 16,-1-3-16,1 0 16,-1 0-1,-5 3-15,-6 0 16,5 3 0,7-3-16,-7 0 15,7 3 1,5 0-16,-5 0 15,-1-3-15,-5 3 16,5-3 0,-5 3-16,0 0 15,-1-3 1,1 6-16,0-6 16,-1 0-1,7 0-15,11 0 16,6 0-16,1 0 15,-1-6 1,-6 0-16,-5 0 16,-1 0-1,-11 3-15,5-2 16,7 5 0,5-6-16,0 6 15,7-6-15,-1 3 16,-6 0-1,-5 3-15,-1 0 16,-5 0 0,-7 0-16,1 3 15,5 0 1,1-3-16,0 0 16,-1 0-16,1 0 15,5 0 1,-5 0-16,5 0 15,-5 0 1,-7 0-16,-5 0 16,5 0-1,-5 0-15,0 0 16,5 0-16,-5-3 16,6-3-1,-1 0-15,1 0 16,-1 0-1,-5 0-15,0 6 16,0-6-16,-1 6 16,-5 0-1,6 0-15,-7 6 16,7-6 0,0 6-16,-1-6 15,1 6 1,0-3-16,0 0 15,-1 3-15,1 0 16,5-3 0,1 3-16,6-6 15,11 6 1,0-6-16,1 5 16,-7-5-16,-5-5 15,-1 5 1,1-6-16,-7 6 15,1-6 1,-6 6-16,-1 0 16,-5-3-1,6 0-15,5 0 16,1 0-16,0 0 16,-1 0-1,1 0-15,-1 3 16,-5 3-1,6 0-15,-7 0 16,1 0 0,0 0-16,-1 0 15,1 0-15,-6-3 16,5 6 0,-5-6-16,6 6 15,0-6 1,5 5-16,1-5 15,11 3 1,-5 0-16,5-3 16,-5 3-16,-1-3 15,1 0 1,-1 0-16,1-3 16,-1 0-1,1 0-15,-1-2 16,7-1-1,-7 0-15,7 6 16,-7-3 0,1 3-16,5 0 15,-5-3-15,-7 0 16,7 0 0,-6 3-16,-1-3 15,1 3 1,-1 0-16,1 0 15,0 0-15,-1 0 16,1 0 0,5 0-16,7 0 15,-7 0 1,1 3-16,-1-3 16,-5 0-16,-6 3 15,5 0 1,-5 0-16,0 0 15,-1-3 1,-5 6-16,6-6 16,-7 0-1,13 0-15,0-6 16,5 6 0,7-3-16,-1 0 15,1 0-15,-7 0 16,1 3-1,-7 0-15,1 0 16,-1 0 0,1 0-16,0 0 15,5-3-15,1-3 16,5 0 0,-2 0-16,2 0 15,-2 3 1,-1 0-16,-2 3 15,-4 0-15,-2 0 16,-1 0 0,4 0-16,-1-3 15,7 0 1,5-3-16,1-2 16,2 2-1,-3 0-15,1 6 16,-4 0-16,-5 0 15,-1 0 1,4 0-16,-1 0 16,-2 0-1,2 0-15,4-3 16,2 0 0,1 0-16,-1 3 15,0 0 1,1-3-16,-7 0 15,1 0 1,-4 0-16,1-3 16,-1 6-16,1-6 15,-1 6 1,1-6-16,2 6 16,-2-6-16,-1 6 15,4-6 1,-4 3-16,-2-2 15,0-1 1,-4 0-16,-5 0 16,-3 6-16,-1-6 15,-2 6 1,-3-3-16,-3 0 16,0 0-1,-4 3-15,-2 0 16,0 0-1,0 0-15,0 0 16,0 0-16,0 0 16,-3 0-1,0 0-15,0 0 16,0 0 0,0 0-16,0 0 15,0 0 1,0 0-16,0 0 15,0 0 1,0 0-16,-1 0 16,-2 0-16,0 0 15,0 0 1,0 0-16,0 3 16</inkml:trace>
  <inkml:trace contextRef="#ctx0" brushRef="#br0" timeOffset="167975.196">10154 13413 0,'0'0'0,"0"0"0,0 0 0,0 0 15,0 0-15,35 6 16</inkml:trace>
  <inkml:trace contextRef="#ctx0" brushRef="#br0" timeOffset="170064.975">9059 12902 0,'0'0'0,"0"0"0,0 0 15,0 0 1,-30-27-16,30 21 16,-6 6-1,6 0-15,0 0 16</inkml:trace>
  <inkml:trace contextRef="#ctx0" brushRef="#br0" timeOffset="170563.704">11326 13023 0,'0'0'0,"0"0"0,0 0 15,0 0 1</inkml:trace>
  <inkml:trace contextRef="#ctx0" brushRef="#br0" timeOffset="171212.117">8869 12863 0,'0'0'0,"0"0"0,-30-21 16,25 18 0,-1 0-16,0 0 15,6 3 1,0 0-16,0 0 15</inkml:trace>
  <inkml:trace contextRef="#ctx0" brushRef="#br0" timeOffset="171879.345">11288 12940 0,'0'0'0,"0"0"0,0 0 15,0 0 1,0 0-16,-15-27 16,15 27-16,0 0 15</inkml:trace>
  <inkml:trace contextRef="#ctx0" brushRef="#br0" timeOffset="172342.574">11450 12896 0,'0'0'0,"0"0"0,0 0 15,0 0-15,0 0 16,0 0-1,0 0-15</inkml:trace>
  <inkml:trace contextRef="#ctx0" brushRef="#br0" timeOffset="193925.445">22507 9451 0,'0'0'0,"0"0"0,0 0 0,9 50 0</inkml:trace>
  <inkml:trace contextRef="#ctx0" brushRef="#br0" timeOffset="195320.322">28410 9329 0,'0'0'0,"0"0"16,0 0-16,0 0 15,24-35 1,-21 26-16,0 3 15,0 0 1,-3 0-16,3-3 16,0-2-16,2-1 15,1 6 1,0-3-16,-3 0 16,0 0-1,0 3-15,0 6 16,0-6-1,0 6-15,0-3 16,0 0-16,0 1 16,6-4-1,6-6-15,29-9 16,24-9 0,9-2-16,-9 2 15,-9 7 1,-11-1-16,-7 6 15,-11 9-15,-9-3 16,-7 7 0,-2-1-16,-3 0 15,-3 6 1,0-3-16,-3 0 16,0 3-1,0 0-15,0 0 16,0-3-16,0 3 15,0 0 1,0 0-16,0 0 16,0 0-1,-1 0-15,1 0 16,-3 0-16,0 0 16,3 0-1,0 3-15,-3 3 16</inkml:trace>
  <inkml:trace contextRef="#ctx0" brushRef="#br0" timeOffset="196079.167">23025 8566 0,'0'0'0,"0"0"16,0 0-16,0 0 15,0 0 1,0 0-16,0 0 15</inkml:trace>
  <inkml:trace contextRef="#ctx0" brushRef="#br0" timeOffset="196940.454">30524 8871 0,'0'0'0,"0"0"0,0 0 16,0 0-1,0 0-15,0 0 16,0 0-16,0 0 16,0 0-1,0 0-15</inkml:trace>
  <inkml:trace contextRef="#ctx0" brushRef="#br0" timeOffset="197665.242">22883 6844 0,'0'0'0,"0"0"16,0 0-16</inkml:trace>
  <inkml:trace contextRef="#ctx0" brushRef="#br0" timeOffset="198433.501">30654 6539 0,'0'0'0,"0"0"16,0 0-16,0 0 15,0 0 1,0 0-16,0 0 16,0 0-1,0 0-15</inkml:trace>
  <inkml:trace contextRef="#ctx0" brushRef="#br0" timeOffset="214681.993">17282 5414 0,'0'0'0,"0"0"0,0 0 0,-3-44 0,3 29 16,0 3-16,0-6 16,0 7-16,0-4 15,0 9 1,0 0-16,-3 3 16,0 3-1,3 0-15,0 0 16,-8 80-1,8 0-15,0 11 16,2 19 0,-2-21-16,-5-12 15,2-27-15,0-12 16,0-14 0,0-9-16,0-9 15,0 3 1</inkml:trace>
  <inkml:trace contextRef="#ctx0" brushRef="#br0" timeOffset="-214522.93">17487 5089 0,'0'0'0,"0"0"15,0 0-15,0 0 16,-33 0 0,21 6-16,0-6 15,0 5-15,4-5 16,2 6-1,3-6-15,3 6 16</inkml:trace>
  <inkml:trace contextRef="#ctx0" brushRef="#br0" timeOffset="-213611.35">16966 5834 0,'0'0'0,"0"0"0,2-29 15,7 17 1,0 3-16,0 9 16,-9 0-1,27 21-15,-9 2 16,8 4-16,-2 12 16,3-16-1,-4-2-15,1 6 16,0-998-1,-4 1977-15,-2-991 16,-3-3 0,0-3-16,-1-6 15,4-3 1,3-3-16,3-6 16,2-9-16,7-9 15,-1-2 1,-2-1-16,-3 1 15,-1-4 1,-2 12-16,-3-2 16,-7 11-1,-5 0-15,-3-3 16,-3 9-16,-3 6 16,0 0-1,-3 0-15,3 0 16,0 0-1,0 0-15,-62 62 16,41-41-16,7 12 16,5-10-1,6 4-15</inkml:trace>
  <inkml:trace contextRef="#ctx0" brushRef="#br0" timeOffset="-212858.777">17028 6009 0,'0'0'0,"0"0"15,0 0-15,0 0 16,29-15 0,-14 15-16,6 15 15,5 12 1</inkml:trace>
  <inkml:trace contextRef="#ctx0" brushRef="#br0" timeOffset="-212479.442">18159 5370 0,'0'0'0,"0"0"0,0 0 16,0 0 0,0 0-16,0 0 15,0 0 1</inkml:trace>
  <inkml:trace contextRef="#ctx0" brushRef="#br0" timeOffset="-212345.806">18049 5473 0,'0'0'0,"0"0"0,0 0 16</inkml:trace>
  <inkml:trace contextRef="#ctx0" brushRef="#br0" timeOffset="-198170.944">14047 5343 0,'0'0'0,"0"0"0,20 27 0,-8-7 15,6 4-15,0-6 16,2-3 0,13-3-16,14 2 15,7-8 1,2 0-16,-3 0 15,-5-6 1,-4 0-16,0 6 16,7-6-1,2 0-15,15-6 16,-3 6-16,-11 0 16,-7 0-1,-6 0-15,-2 6 16,-1 6-1,-2 0-15,-1-3 16,1-4 0,5 1-16,4-12 15,11 1-15,-3-1 16,-2 3 0,-10-3-16,-3 0 15,-2 6 1,-6 0-16,-1 6 15,1 0 1,5-3-16,7-3 16,5 0-16,9-3 15,1 3 1,-4 0-16,-3 0 16,1 9-1,5 2-15,9 4 16,15-3-1,9-18-15,0 0 16,-7-15-16,4 10 16,24-10-1,-4 3-15,-11-8 16,-15 14 0,-12 9-16,3-3 15,9 6 1,-6 6-16,-3-6 15,-9 0-15,-3 0 16,1 0 0,17-6-16,3 0 15,-3 0 1,-9 0-16,-12 0 16,-9 6-16,-8-6 15,-4 6 1,1 6-16,5-6 15,4 6 1,2 0-16,0 0 16,1-6-1,-7 0-15,1 0 16,-1 0 0,1-6-16,-4 6 15,0-6 1,1 0-16</inkml:trace>
  <inkml:trace contextRef="#ctx0" brushRef="#br0" timeOffset="-192238.524">651 16320 0,'6'88'0,"18"49"0,-24-137 0,35 151 0,1-4 16,-12-7-16,-7-31 15,1-26 1,-12-24-16,0-14 16,0-10-1,0-5-15</inkml:trace>
  <inkml:trace contextRef="#ctx0" brushRef="#br0" timeOffset="-190039.472">10799 5586 0,'0'0'0,"0"0"16,0 0-16,0 0 16,-23-36-16,17 27 15,0 3 1,-6 1-16,6 5 16,6 0-1,0 0-15,-42 32 16,37-14-1,-1-6-15,6 0 16,0-9-16,0 2 16,0-5-1,0 0-15,0 0 16,11 27 0,-11-21-16,6-6 15,-6 0-15,0 0 16,36-18-1,-12-5-15,5-1 16,13-15 0,17-17-16,24-21 15,11-38 1,7-24-16,-24 29 16,-6 27-1,-15 33-15,-17 15 16,-12 23-16,-7 0 15</inkml:trace>
  <inkml:trace contextRef="#ctx0" brushRef="#br0" timeOffset="-183590.024">15136 8163 0,'0'0'0,"0"0"0,0 0 0,0 0 0,0 0 0,0 0 15,0 0 1,0 0-16,0 0 16,0 0-16,6 42 15,0-15 1,0 17-16,3 6 15,3-5 1,5-10-16,7-5 16,6-10-16,5-14 15,1-6 1,5-3-16,15-14 16,6-13-1,15-17-15,18-15 16,6-21-1,-12 3-15,-12 12 16,-15 9-16,-9 11 16,-3 10-1,-11 17-15,-12 21 16,-4 6 0</inkml:trace>
  <inkml:trace contextRef="#ctx0" brushRef="#br0" timeOffset="-182639.782">13626 10114 0,'0'0'0,"0"0"16,0 0-16,0 0 15,30 9 1,-15-3-16,2 2 16,7-5-1,15-6-15,17-11 16,12-7-16,9-12 16,3-5-1,29-30 1,19 0-16,-1-24 15,-12 15-15,-11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3:17:18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22383 8110 0,'0'0'0,"0"0"0,0 0 0,-18-32 0,15 26 16,0 0-1,0 6-15,3-6 16,0 3 0,0-6-16,3-6 15,9-3-15,9-8 16,11-7-1,13 1-15,8-1 16,3 1 0,6-4-16,-11 4 15,-4 2-15,-5 6 16,-7 7 0,-8-1-16,-7 12 15,-5 0 1,-6 3-16,-3 3 15</inkml:trace>
  <inkml:trace contextRef="#ctx0" brushRef="#br0" timeOffset="592.717">22445 7983 0,'0'0'0,"0"0"0,0 0 16,-12-27 0,12 13-16,0-10 15,0-6-15,3-23 16,0 3-1,3-12-15,3-10 16,0 1 0,-3 18-16,0 6 15,-3 14-15,-3 7 16,0 11 0,0 3-16</inkml:trace>
  <inkml:trace contextRef="#ctx0" brushRef="#br0" timeOffset="1308.973">22386 7906 0,'0'0'0,"0"0"0,-6-33 16,3 16-16,-3-10 16,0-6-1,-3 7-15,-3-4 16,1 4 0,-7 2-16,0-3 15,-3 1 1,-2-1-16,-1-3 15,-6 4 1,-8-7-16,-12 1 16,5 8-16,13 6 15,8 3 1</inkml:trace>
  <inkml:trace contextRef="#ctx0" brushRef="#br0" timeOffset="1909.256">22318 7862 0,'0'0'0,"0"0"0,0 0 15,0 0-15,0 0 16,0 0 0,0 0-16,-36-18 15,4 18-15,-28 3 16,-16 9 0,-1-3-16,5-4 15,4 1 1,6-12-16,-9 1 15,9-1 1,3 6-16,-6 11 16</inkml:trace>
  <inkml:trace contextRef="#ctx0" brushRef="#br0" timeOffset="2508.901">22300 8054 0,'0'0'0,"0"0"0,-71 24 15,-12-1-15,-18 13 16,-11 8 0,11 1-16,10-7 15,14 6 1,17 1-16,7-1 15</inkml:trace>
  <inkml:trace contextRef="#ctx0" brushRef="#br0" timeOffset="2975.465">22338 7968 0,'0'0'0,"0"0"16,0 0-16,-5 39 16,-1 14-1,0 21-15,0 9 16,0-3 0,9 0-16,3-1 15</inkml:trace>
  <inkml:trace contextRef="#ctx0" brushRef="#br0" timeOffset="3408.919">22392 7944 0,'0'0'0,"0"0"0,0 0 16,0 0-1,0 0-15,0 0 16,32-11 0,1 28-16,17 28 15,6 32-15,-2 17 16,-10-5-1,-8-12-15,-1-6 16,-2-6 0</inkml:trace>
  <inkml:trace contextRef="#ctx0" brushRef="#br0" timeOffset="4158.862">22492 7950 0,'0'0'0,"0"0"15,0 0-15,0 0 16,0 0 0,0 0-16,0 0 15,0 0-15,9-26 16,6 20 0,9 6-16,11 9 15,13 6 1,5 8-16,6 1 15,0 0 1,12-10-16,6-8 16</inkml:trace>
  <inkml:trace contextRef="#ctx0" brushRef="#br0" timeOffset="4622.138">22883 7746 0,'0'0'0,"0"0"0,0 0 16,0 0 0,27-26-16,-3 8 15,-4 9-15,4 0 16,-3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2:47:16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17048 8072 0,'0'0'0,"0"0"0,0 0 0,0 0 16,0 0-16,0 0 16,0 0-1,0 0-15,45-18 16,-21 12-16,5 0 16,7-3-1,5 3-15,3 0 16,-2-2-1,-7 2-15,-5 3 16,-6 0-16,-9-3 16,-4 6-1,-2 0-15,-3 0 16,-3 0 0,0 0-16,-3 0 15,0 0 1,0 0-16,0 0 15,0 0 1,0 0-16,0 0 16,-59-15-16,47 15 15,3 0 1,3 0-16,0 0 16,3 0-1,0 0-15,3 0 16,0 0-1,0 0-15,0 0 16,0 0-16,0 0 16,0 0-1,0 0-15,0 0 16,0 0 0,0 0-16,0 0 15,0 27 1,-8-24-16,-4 0 15,0-1-15,0 1 16,0 0 0,3-3-16,0 0 15,3 0 1,1 0-16,2 0 16,0 0-1,3 6-15,0-6 16,0 0-16,0 0 15,0 0 1,68 6-16,-36-6 16,1 0-16,-4-6 15,-8 6 1,-6 0-16,3 6 16,0 3-1</inkml:trace>
  <inkml:trace contextRef="#ctx0" brushRef="#br0" timeOffset="2166.669">15699 8110 0,'0'0'0,"0"0"15,0 0-15,-24-26 16,21 20 0,3 0-16,0 6 15,3-6-15,0 6 16,6-6-1,3 3-15,2 0 16,1 3 0,0 0-16,-15 0 15,41 6-15,-14 0 16,6-6 0,2 6-16,-2-6 15,-4 0 1,1 6-16,-6-6 15,2 0 1,4 6-16,2-3 16,7-3-16,-1 0 15,7-9 1,5 3-16,-6 0 16,-5 6-1,-1-6-15,-5 6 16,-3 0-1,2 0-15,7 0 16,8-3-16,6 0 16,-5 0-1,-7 0-15,-8 3 16,-7 0 0,-2 0-16,0 0 15,-1 3 1,1-3-16,0 0 15,-1 0-15,1 0 16,3 3 0,-1 0-16,7 0 15,-3-3 1,2 6-16,1 0 16,2 0-1,1 0-15,-1-3 16,7-1-16,-1-2 15,1-2 1,-1-1-16,0-3 16,1 6-1,-4 0-15,1 0 16,-1 0 0,4 0-16,-1 0 15,-2 0-15,-1 0 16,1 0-1,-4-6-15,-2 6 16,-4 0 0,4 0-16,2 0 15,10 6-15,2-6 16,7-6 0,-4 0-16,0-3 15,-8 3 1,-4 0-16,-2 0 15,-4 0 1,-5 6-16,-3 0 16,2 6-16,7-3 15,11 0 1,9 0 0,-2-3-16,-4 0 15,-8 0-15,-1 3 16,-5 0-1,-4 0-15,-2 0 16,0-3-16,2 6 16,10 0-1,5 0-15,9-6 16,1-6 0,-4 6-16,-6-6 15,1 0 1,-7 3-16,1-3 15,-1 0-15,10 0 16,8 0 0,15-6-16,-6 4 15,-6-1 1,-3 0-16,-8 9 16,-4 6-1,1 0-15,2 2 16,3 4-16,1 3 15</inkml:trace>
  <inkml:trace contextRef="#ctx0" brushRef="#br0" timeOffset="13345.712">6702 8859 0,'0'0'0,"0"0"0,0 0 0,0 0 0,0 0 15,0 0-15,0 0 16,18 32-1,-6-20-15,0 0 16,5-6 0,7 6-16,6-3 15,-1 3 1,7-1-16,-1 1 16,19-3-16,5 3 15,6-12 1,-6 0-16,6-6 15,-11 0 1,-1 6-16,6 0 16,6 0-16,0 0 15,0-3 1,-5-3-16,-1-6 16,0-5-1,0-4-15,12-3 16,-12 4-1,-5 8-15,-7 6 16,0 12-16,-11 0 16,5 0-1,-5 8-15,0-2 16,-1-6 0,6 6-16,7-6 15,11-3 1,6 3-16,0 0 15,-6-6-15,-5 6 16,-1-6 0,-6 0-16,13 0 15,11 0 1,0 0-16,0 0 16,-12 6-1,0-6-15,-6 5 16,7-2-1,23-3-15,-1 3 16,-5-3-16,-11 3 16,-7 0-1,-6 3-15,6-3 16,18 3 0,6-6-16,-6 0 15,-6 0 1,-6-6-16,-6 6 15,13-3-15,10 0 16,1 0 0,-6 0-16,-12 0 15,-11 3-15,-7 0 16,0 3 0,13 0-16,11 0 15,0 3 1,-6-6-16,-6 6 15,-6-6 1,12 0-16,18-6 16,15 6-1,-6 0-15,-6 0 16,-6-6-16,8-3 16,-2-2-1,-9 11-15,-15 0 16,-11 0-1,-13 5-15,-8-2 16,-7 3 0,-5-3-16,-6 0 15,-6 0-15,-3 0 16</inkml:trace>
  <inkml:trace contextRef="#ctx0" brushRef="#br0" timeOffset="15530.904">11782 7930 0,'0'0'0,"0"0"16,0 0-16,0 0 15,0 0 1,0 0-16,0 0 16,0 0-16,0 0 15,33-18 1,-7 45-16,13 17 15,5 30 1,-2 9-16,-4-12 16,-2-18-1,-4-14-15,1-10 16,-4-14-16,-2-9 16,-3 0-1,5-12-15,4-9 16,8-20-1</inkml:trace>
  <inkml:trace contextRef="#ctx0" brushRef="#br0" timeOffset="16201.896">12350 7965 0,'0'0'16,"0"0"-16,0 0 0,0 0 15,0 0 1,0 0-16,0 0 15,0 0 1,0 0-16,0 0 16,-32 3-1,14 9-15,-9 3 16,-8 8-16,-7 1 16,-5 0-1,-6-1-15,-6-2 16,-4 6-1,13-9-15,12 2 16,-1 10-16,-2 11 16,-4 10-1</inkml:trace>
  <inkml:trace contextRef="#ctx0" brushRef="#br0" timeOffset="19158.126">13425 9131 0,'0'0'0,"0"0"0,0 0 0,0 0 16,41-6-16,-14 6 15,3-6 1,-4 6-16,1 0 15,-3 0 1,2 0-16,1 6 16,3-6-16,5-6 15,7 0 1,-4 1-16,6 2 16,-5-3-1,-4 3-15,-5 0 16,-3 3-1,-4 0-15,1 0 16,0 0 0,2 3-16,4 0 15,5 0-15,4-3 16,-1 0 0,1 0-16,-1 0 15,1 0 1,-4 0-16,1-3 15,2 0-15,-2 0 16,-3 0 0,-4 0-16,-2-3 15,-1 6 1,1 0-16,3-6 16,-1 6-1,4-6-15,-1 6 16,-2-3-1,-3 0-15,-4 0 16,-2 0 0,-3 0-16,0 3 15,-1 0-15,1 0 16,3 0 0,0 0-16,-1 0 15,1 0 1,6 3-16,2 0 15,7 0-15,5-3 16,7-3 0,-7 0-16,-5 0 15,-7-3 1,-2 0-16,-9 6 16,-4 0-1,-2 0-15,-3 0 16,-3 0-16,-3 9 15</inkml:trace>
  <inkml:trace contextRef="#ctx0" brushRef="#br0" timeOffset="34915.339">26684 7734 0,'0'0'0,"0"0"0,0 0 0,0 0 16,-9-32-16,0 32 16,-26 23-1,-45 60-15,-65 65 16,9 45-1,35-34-15,36-43 16,24-39 0,14-27-16,12-17 15,9-16-15,3-2 16,3-9 0,3-6-16,-3 0 15,0 0 1,86-154-16,-12 39 15,9-1 1</inkml:trace>
  <inkml:trace contextRef="#ctx0" brushRef="#br0" timeOffset="35160.211">26530 7829 0,'0'0'0,"62"-65"16,-2 15-16,2 11 16,-24 15-16,-14 16 15,-12 8 1,-6 8-16,0 16 15,3 26 1,2 36-16,-2 15 16,0 38-1,3 9-15,-6-18 16,-3-35 0,0-18-16,0-27 15,3-5-15,-6-16 16,0-8-1</inkml:trace>
  <inkml:trace contextRef="#ctx0" brushRef="#br0" timeOffset="35377.94">26317 8226 0,'0'0'0,"0"0"16,0 0-16,0 0 16,39 0-16,11 6 15,9-1 1,15 4-16,6-6 16,12-6-1,17-6 1</inkml:trace>
  <inkml:trace contextRef="#ctx0" brushRef="#br0" timeOffset="35741.42">27173 8294 0,'0'0'0,"0"0"16,0 0-16,0 0 15,41-39 1,-2 21-16,5 1 16,-3 2-1,-2 3-15,-6 12 16,-4 0 0,4 6-16</inkml:trace>
  <inkml:trace contextRef="#ctx0" brushRef="#br0" timeOffset="36343.763">28309 7950 0,'0'0'0,"0"0"16,0 0-1,0 0-15,-71 71 16,6 12-16,-6 18 15,6-12 1,15-24-16,5-6 16,4-15-1,8-11-15,4-9 16</inkml:trace>
  <inkml:trace contextRef="#ctx0" brushRef="#br0" timeOffset="36743.689">28013 7859 0,'0'0'0,"0"0"16,0 0-16,0 0 15,24-30 1,-18 24-16,3 6 15,0 0 1,6 0-16,-15 0 16,47 6-16,-12 0 15,4 3 1,-1 6-16,-5 8 16,-3 13-1,-4 17-15,-8 9 16,0 21-1,-3 0-15,-1-12 16,4-6-16,3-15 16,5-14-1,4-9-15,9-16 16,8-11 0,21-11-16</inkml:trace>
  <inkml:trace contextRef="#ctx0" brushRef="#br0" timeOffset="37409.926">28611 7811 0,'0'0'0,"0"0"0,0 0 16,0 0-16,0 0 16,42-38-1,5 23-15,12-3 16,-2 15-1,-13 0-15,-8 3 16,-10 0 0,-8 0-16,-6-3 15,-6 0-15,-3 0 16,0 1 0,-3-1-16,0-3 15,0 6 1,0-6-16,-3 6 15,3 0 1,0 0-16,0 0 16,-6 112-16,6-44 15,0 0 1,0-3-16,0-8 16,0-10-1,0-11-15,-3-10 16,-3 1-1,-3-9-15,-6 2 16,0-2-16,-2 0 16,5-6-1,3-4-15,6 4 16,9 0 0,9 3-16,11 3 15,7-4 1,14-2-16,12 0 15</inkml:trace>
  <inkml:trace contextRef="#ctx0" brushRef="#br0" timeOffset="38260.035">25470 9096 0,'0'0'0,"0"0"0,0 0 16,0 0 0,0 0-16,60 6 15,11 0-15,35-6 16,19-6-1,8 0-15,50-9 16,-14 3 0,-12 6-16,30-3 15,-22 3 1,37 0-16,-4 0 16,-17 1-1,35-4-15,-30-3 16,42-6-16,-18 0 15,15-8 1,-20 17-16,-28-9 16,13 12-1,-48 6-15,-33 0 16,-26-6 0,-15-3-16,-20 0 15,-13 1 1</inkml:trace>
  <inkml:trace contextRef="#ctx0" brushRef="#br0" timeOffset="38883.736">28813 7773 0,'0'0'0,"0"0"0,0 0 16,0 0-16,0 0 15,0 0 1,0 0-16,26-33 16,1 21-1,8-2-15,7 2 16,-1 6-16,-11 3 16,-9 12-1,-6 3-15</inkml:trace>
  <inkml:trace contextRef="#ctx0" brushRef="#br0" timeOffset="39425.949">28872 8397 0,'0'0'0,"0"0"0,0 0 16,0 0-16,0 0 15,0 0-15,0 0 16,0 0-1,-30-6-15,21 0 16,1 3 0,-1 0-16,0 1 15,0-1-15,3 0 16,3 3 0,0 0-16,3 0 15,0 0 1,0 0-16,68-6 15,-18 0 1,13 6-16</inkml:trace>
  <inkml:trace contextRef="#ctx0" brushRef="#br0" timeOffset="44535.01">27368 9211 0,'0'0'0,"0"0"0,0 0 0,0 0 16,0 0-1,0 0-15,0 0 16,0 0 0,0 0-16,0 0 15,0 0-15,21-29 16,-21 26 0,0 3-16,0 0 15,0-3 1,0 0-16,0 3 15,0 0-15,3 0 16,0 0 0,-3 0-16,0-3 15,0-3 1,0 6-16,0 0 16,0 0-1,0 0-15,0 0 16,0 0-1,0 0-15</inkml:trace>
  <inkml:trace contextRef="#ctx0" brushRef="#br0" timeOffset="56376.788">11587 10791 0,'0'0'0,"0"0"0,0 0 0,0 0 0,0 0 0,0 0 16,0 0-1,0 0-15,0 0 16,0 0-16,0 0 16,0 0-1,0 0-15,29-17 16,-26 17-1,0 0-15,3 0 16,0 0-16,3 0 16,0 0-1,3 0-15,-1 0 16,1 0 0,0 0-16,0 0 15,0 0 1,0 6-16,0-6 15,2 0-15,7-6 16,0 6 0,-1-6-16,1 6 15,-3 0 1,-3 0-16,0 0 16,-1 0-1,1 0-15,3 0 16,0 0-16,-1-6 15,4 6 1,-3-3-16,3 0 16,-4 3-1,1-3-15,-3 3 16,0 0 0,0 0-16,-1 0 15,4 3-15,0-3 16,-3 0-1,0 0-15,-1 0 16,4 3 0,0 0-16,0-3 15,2 6 1,1-6-16,3 0 16,-1 0-16,1 0 15,-3-6 1,0 6-16,-1-3 15,-2 0 1,0 0-16,3 0 16,-1 0-1,1 0-15,6-6 16,-1 3 0,-2 6-16,0-6 15,-1 6-15,-2 0 16,3 0-1,2 0-15,7 0 16,-1 0-16,7-6 16,-4 6-1,-5 0-15,-3-3 16,-4 3 0,-2 0-16,0 0 15,-3 0 1,-1 0-16,1 0 15,0 0-15,0 0 16,-1 0 0,4 0-16,6 0 15,-1 0 1,7 0-16,0 0 16,2 0-16,1 0 15,-1 0 1,-2 0-16,-4 0 15,1 0 1,-1 0-16,-2 0 16,-3 0-1,-1 0-15,-2 0 16,3 0-16,3 0 16,-1 0-1,7 3-15,-1-3 16,1 0-1,2 0-15,-2 6 16,0-6 0,-4 0-16,-2 0 15,2 0 1,-2 0-16,0 0 16,-1 0-16,1 0 15,0 0 1,2 0-16,4 0 15,-1 6 1,-2-6-16,0 0 16,-1 0-1,7-6-15,-1 6 16,1-6-16,-4 1 16,-2-1-1,-3 3-15,-1 0 16,-2 0-16,-3-3 15,-1 6 1,4-6-16,0 6 16,-4-6-1,7 6-15,0 0 16,2 0 0,1 0-16,-1 0 15,1 0 1,-3 0-16,-1 0 15,1 0 1,-3 0-16,-1 0 16,-2 0-16,0 0 15,0 0 1,-1 0-16,1 0 16,3 6-1,2-6-15,4 0 16,2 6-16,4-6 15,2 0 1,4 0-16,-1 0 16,1-6-1,-7 6-15,1 0 16,-4-6-16,1 6 16,-3 0-1,2 0 1,1 0-16,2 0 15,4 0-15,-1 0 16,1 0 0,-1 0-16,-2-3 15,-7 0 1,1 0-16,-6 0 16,-4 9-16,4 6 15</inkml:trace>
  <inkml:trace contextRef="#ctx0" brushRef="#br0" timeOffset="58693.528">18955 9312 0,'0'0'0,"0"0"16,0 0-16,0 0 15,-3-33 1,6 24-16,6-8 15,6-1 1,5 0-16,13-3 16,2 4-1,-2 2-15,-3 9 16,-7 0-16,-5 6 16,-3 0-1,0 6-15,-1 6 16,-2 5-1,-3 13-15,-3 8 16,0 1-16,-3 2 16,0 1-1,-3-4-15,0-8 16,0 2 0,0-8-16,0-3 15,0 3 1,6-4-16,3-2 15,5-3 1,4 6-16,6-10 16,0 1-16,-4 0 15,-2-9 1,0 0-16,-3-3 16,-4-3-1,1 0-15,-3-3 16,-3 0-16,-6 6 15,0 0 1,0 0-16,0 0 16,0 0-1,-80 33-15,54-1 16,5 7 0,6 2-16,3 1 15,6-4-15,0 1 16,3-1-1,3-2-15,3-1 16,0-5 0,-3 2-16,0-2 15,0-4 1,0 1-16,0 6 16,0 8-16,0-2 15,-3-4 1,-3-2-16,-5-10 15,-10 7 1,-24-3-16,-26 5 16,-26 7-1</inkml:trace>
  <inkml:trace contextRef="#ctx0" brushRef="#br0" timeOffset="63177.79">16000 10635 0,'0'0'0,"0"0"0,0 0 0,0 0 0,0 0 16,0 0-16,0 0 16,0 0-1,0 0-15,0 0 16,0 0-1,0 0-15,0 0 16,30 11-16,-24-5 16,0 0-1,3 3-15,0 0 16,3 0 0,2-3-16,4 6 15,0-6 1,-3-1-16,-1-2 15,1 3 1,3 0-16,0-6 16,0 0-16,-1 0 15,4-12 1,9 1-16,2-16 16,13-6-1,-1-11-15,0 6 16,1-10-16,2-5 15,6-6 1,4 5 0</inkml:trace>
  <inkml:trace contextRef="#ctx0" brushRef="#br0" timeOffset="73809.001">12658 12896 0,'0'0'0,"0"0"0,0 0 0,0 0 16,0 0-1,0 0-15,0 0 16,0 0-1,0 0-15,0 0 16,0 0-16,0 0 16,0 0-1,0 0-15,0 0 16,0 0 0,0 0-16,0-27 15,0 27-15,0 0 16,0 0-1,3 0 1,0 0-16,0 0 16,0 0-16,0 0 15,3 0 1,0 0-16,0 0 16,0 0-1,0 0-15,0 0 16,2 0-16,1 0 15,-9 0 1,21 6-16,-3 0 16,6 3-1,2 3-15,1 2 16,-3 1-16,-4-6 16,-2 3-1,-3-3-15,-3 0 16,-1-6-1,-2 2-15,-3 1 16,0 0 0,0-6-16,0 6 15,0-3 1,0 0-16,0 0 16,0 0-16,3 0 15,-1-3 1,1 0-16,3 0 15,3 0 1,0-3-16,0 0 16,2 0-1,1 0-15,0 0 16,3-3-16,8 6 16,10-6-1,11-5-15,0-4 16,-2-3-1,-7 6-15,-8 0 16,-7 3 0,-2 4-16,-3-1 15,-3 3-15,-1 0 16,4 0 0,3-3-16,2 0 15,4 0 1,0 0-16,-4 0 15,-2 6-15,0-6 16,-1 6 0,4 0-16,0 0 15,-4 0 1,1 6-16,0-6 16,-1 6-1,4 0-15,-3 3 16,-1-3-16,1 3 15,0 0 1,-1-4-16,1 7 16,0-6-1,2 0-15,1-3 16,8 3 0,1 0-16,5-6 15,1 0-15,2 0 16,4-12-1,2 6-15,-3-3 16,4 3 0,-1 0-16,3 1 15,-5-1 1,5 3-16,-3-3 16,-2 0-16,-7 0 15,1 0 1,-1 6-16,3-6 15,1 0 1,5 0-16,0 6 16,-5-6-1,-1 3-15,-8 3 16,-7 0-16,-2 0 16,-3 3-1,-1 0-15,1 0 16,0 3-1,2 0-15,4 0 16,6 3-16,2-3 16,6-3-1,7-3-15,5-6 16,-6 0 0,-2 0-16,-7 0 15,-2 6 1,-4 6-16,7-6 15,2 6-15,6-3 16,1-3 0,-1 0-16,-9 0 15,-5 0 1,-1 3-16,-2 3 16,0 0-1,-4-3-15,-2 3 16,-4-1-16,-2 4 15,0-3 1,3 0-16,2-3 16,4 0-1,5 3-15,7 0 16,2-6 0,4 0-16,2 0 15,0-6-15,-2 0 16,2 6-1,0-3-15,4 0 16,-4 0 0,3 0-16,3-6 15,1-2 1,-4-1-16,-6 0 16,-5 3-16,-4 3 15,-2 0 1,-4 6-16,-2 0 15,0 6 1,-1 0-16,-2 0 16,-1 0-1,4 0-15,-3 0 16,2-3-16,-2 3 16,0-1-1,2 4-15,1-3 16,5 0-16,4-3 15,5-3 1,12-3-16,7-3 16,-4-3-1,-6 3-15,-9 1 16,-2-1 0,-7 6-16,1 0 15,5 0 1,10-3-16,14-6 15,9-6-15,-6 3 16,-15 6 0,-5 3-16,-13 0 15,-5 3 1,-1 3-16,4 0 16,2 3-1,-2 0-15,0 0 16,-7 0-16,-2-3 15,-3 0 1,-1 0-16,1-3 16,6 0-1,5-3-15,7-3 16,-4-6-16,-5 6 16,-9 0-1,-7 0-15,-5 3 16,-3 0-1,0 0-15,-3 0 16,0 0 0,0 3-16,-3 0 15,0 0-15,0 0 16,0 0 0,0 0-16,0 0 15,3 0 1,0 0-16,0 0 15,0 0 1,0 0-16,0 3 16</inkml:trace>
  <inkml:trace contextRef="#ctx0" brushRef="#br0" timeOffset="93249.611">4689 13123 0,'0'0'0,"0"0"0,0 0 0,0 0 16,0 0-16,-18-44 15,12 20-15,6-2 16,0 2 0,0 3-16,0 7 15,0 2 1,6 0-16,6-3 16,18-9-1,11 1-15,1-4 16,5 6-1,-5 4-15,-7 11 16,-5 0-16,-7 3 16,1 3-1,6 3-15,-1 3 16,1 0 0,5 0-16,7 5 15,-7-2 1,1-3-16,-1-6 15,-5 6-15,5-6 16,-5 0 0,6 0-16,-7 0 15,1 6 1,-1 0-16,1 3 16,0 3-16,5 0 15,7-1 1,5 1-16,-6 3 15,1-9 1,-1 3-16,1-6 16,-7-3-1,7-3-15,-1 0 16,-5 3-16,5 0 16,-5 3-1,-1 3-15,7 0 16,5 0-1,6-9-15,1-9 16,5-6 0,0 0-16,-6 3 15,1 10-15,-7-1 16,6 6 0,-5 0-16,-7 6 15,6-1 1,1 10-16,-7-9 15,1-6-15,5-6 16,12-9 0,6-5-16,0-4 15,-17 6 1,-7 6-16,-11 4 16,-6 2-1,-1 6-15,1-6 16,0 6-1,5-6-15,1 0 16,11 0-16,18-3 16,1 3-1,-7 6-15,-6 0 16,-5 6 0,5 0-16,-5 0 15</inkml:trace>
  <inkml:trace contextRef="#ctx0" brushRef="#br0" timeOffset="103084.583">7507 16728 0,'0'0'0,"0"0"0,0 0 0,0 0 0,0 0 0,48 0 16,-19 0-1,1 0-15,0 0 16,5 0 0,1 0-16,5-6 15,6 0-15,1-6 16,11-2-1,0 8-15,6-3 16,-6 0 0,1 3-16,-7-3 15,-6 3-15,-5 6 16,-1 0 0,7 6-16,5-6 15,6 9 1,0 0-16,0 0 15,-5 3 1,-7 2-16,-5-2 16,-1-6-16,0 0 15,7 0 1,-1-6-16,1 6 16,-1 0-1,-6 3-15,1-3 16,-7 5-1,1-2-15,-1-3 16,-5 0-16,6-3 16,11-3-1,6 3-15,12 3 16,0 0 0,1 0-16,-7 3 15,0 0 1,6-6-16,18 2 15,0-5-15,0-5 16,-6-4 0,-18 0-16,6 0 15,0 3 1,12 12-16,-6 3 16,-6 0-1,-5-3-15,-7-3 16,-6-9-1,18-15-15,24-9 16,0-2-16,-12 5 16,-24 12-1,-11 9-15,-7 6 16,-5 3 0,-7 0-16,7 0 15,0 0-15,5-3 16,-5 0-1,8 3-15,10 3 16,5 0 0,6 6-16,3-9 15,3-3-15</inkml:trace>
  <inkml:trace contextRef="#ctx0" brushRef="#br0" timeOffset="103948.175">13040 16672 0,'0'0'0,"0"0"16,0 0-16,0 0 16,-29 6-16,29 0 15,0-6 1,0 0-16,0 0 15,62 6 1,-12-6-16,24-6 16,9 6-1,-3 0-15,3-6 16,-3 0-16,3 0 16,5 3-1,-8 6-15,-9 3 16,-6 0-1,-2-6-15,11-9 16,12-3 0,2-6-16,-5 6 15,-15-2 1,-8 8-16,-10 6 16,0 6-16,6-6 15,1 0 1,8 0-16,6-6 15,-3 0 1,-3-3-16,0 6 16,0 3-16,6 0 15,12 3 1,0-6-16,6 0 16,12-3-1,14-6-15,-2 0 16,-13 6-1,-14 6-15,6 3 16,17-3-16,13-5 16</inkml:trace>
  <inkml:trace contextRef="#ctx0" brushRef="#br0" timeOffset="104964.526">17868 16426 0,'0'0'0,"0"0"0,0 0 16,0 0-16,0 0 16,45 9-1,-4 3-15,18 0 16,13-3-1,-4 0-15,3-1 16,-3-2-16,3 6 16,9-6-1,0-3-15,-6-6 16,0 0 0,-3 0-16,0 6 15,0 0-15,3 0 16,-3-6-1,0-3-15,-6-6 16,-9 6 0,1 0-16,-1 6 15,0 6 1,3 0-16,0 6 16,-2-3-16,-7-6 15,3-3 1,4 0-16,11 0 15,9-6 1,3 0-16,-9-6 16,-6 6-1,-9 6-15,-6-6 16,9-2-16,15-1 16,18-6-1,3 0-15,0 0 16,2 1-1,19 8-15,-4 0 16,-20 6 0,-18 3-16,-12-9 15,-11-6-15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3T03:13:52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25989 9226 0,'0'0'0,"0"0"0,-30 3 0,3 9 15,-14 8 1,-12 16-16,-1-1 16,10-5-16,11-6 15,7-15 1,8-3-16,6-6 16,0-6-1,0-6-15,1-21 16,-1-5-1,3-7-15,3-14 16,0-12-16,0-9 16,3-23-1,6 11-15,0 9 16,3 3 0,0 3-16,3-3 15,3-20 1,2-1-16,4 12 15,3 0-15,11-2 16,7-4 0,-1 12-16,4 9 15,8 6 1,-2 9-16,-1 6 16,3-1-1,6-2-15,27-9 16,12 9-16,-3 8 15,-6 10 1,0 5-16,11 4 16,25 2-1,5-2-15,15 8 16,33-12 0,-10 1-16,34 8 15,-1-3-15,-5 16 16,23-10-1,-48 3-15,16 18 16,-30 0 0,-30 6-16,3 15 15,4 2-15,-13-2 16,-14-3 0,-9 9-16,-16-1 15,-10-2 1,-7 14-16,-6 7 15,-12-1 1,-5 9-16,-7-2 16,-5-1-16,-6 18 15,5 30 1,-5 11 0,-6 4-16,-3 5 15,-3 36-15,-3-18 16,-1-23-1,-5-25-15,-2 1 16,-1 6-16,-3-18 16,-3-12-1,-3-21-15,0-5 16,-3-13 0,-5-8-16,-10 3 15,-17-9 1,-4 0-16,-2-4 15,-12-5-15,-39-9 16,-53-5 0,-32-1-16,-75 0 15,-41 9 1,-11 3-16</inkml:trace>
  <inkml:trace contextRef="#ctx0" brushRef="#br0" timeOffset="2565.873">27771 9182 0,'0'0'0,"0"0"15,-30 5 1,18-2-16,3-3 16,3 0-16,0 0 15,1-3 1,-1-2-16,-3-7 16,-3 0-1,-3 6-15,3 0 16,3 3-1,3 3-15,4 3 16,-1 3 0,0 12-16,0 23 15,3 21-15,0 15 16,3 6 0,8 0-16,1-9 15,0-9 1,0-18-16,-6-5 15,-3-13-15,-3-5 16,-3-3 0,-6-3-16,-3-7 15,0 1 1,-2-6-16,-1-6 16,-3-9-1,-6-6-15,1-8 16,2-4-1,6 12-15,3-2 16,3 2-16,3 3 16,3 6-1,3 0-15,0 6 16,0 6 0,0-6-16,15 65 15,-3-20 1,0-1-16,0 0 15,0-11-15,-1-12 16,-2-7 0,0-5-16,0-3 15,3-6 1,18-12-16,20-8 16,15-37-16,9-25 15,-21-1 1,-14 12-16,-13 32 15,-5 21 1</inkml:trace>
  <inkml:trace contextRef="#ctx0" brushRef="#br0" timeOffset="12472.788">31501 9312 0,'0'0'0,"0"0"0,0 0 0,0 0 0,0 0 15,-30 0 1,6 29-16,-20 36 16,-24 51-16,-24 64 15,6-8 1,12-33-16,21-35 16,12-10-1,11-17-15,6-20 16,9-19-1,4-11-15,5-13 16,9-8-16,-3-6 16,0 0-1</inkml:trace>
  <inkml:trace contextRef="#ctx0" brushRef="#br0" timeOffset="12780.918">31243 9566 0,'0'0'0,"0"0"16,0 0-16,0 0 15,0 0 1,30-18-16,-21 30 16,-1 15-16,10 44 15,3 36 1,-3 2-1,-1 6-15,4-14 16,-3-12-16,-9-6 16,0-18-1,-3-15-15,0-17 16,-1-7-16,4-8 16,0 0-1</inkml:trace>
  <inkml:trace contextRef="#ctx0" brushRef="#br0" timeOffset="13102.209">31027 10226 0,'0'0'16,"0"0"-16,-30-15 15,24 15-15,4 0 16,2 0-1,0 0-15,0 0 16,112-20-16,-14 2 16,26 6-1</inkml:trace>
  <inkml:trace contextRef="#ctx0" brushRef="#br0" timeOffset="15212.961">28970 9451 0,'32'12'0,"45"17"16,36 16-16,20 11 15,9 6 1,-9-6-16,-17-2 16,-22-1-16,-5-18 15,-12-2 1,-15-9-16,-17-10 15,-19-8 1,-20 0-16,-6-6 16</inkml:trace>
  <inkml:trace contextRef="#ctx0" brushRef="#br0" timeOffset="15614.812">28839 9406 0,'0'0'0,"0"0"16,0 0-16,0 0 16,0 0-1,30 27-15,-9 9 16,8 5-16,10 9 15,5-11 1,-2-1-16,-4-5 16,-8-7-1,-7 4-15,1 9 16</inkml:trace>
  <inkml:trace contextRef="#ctx0" brushRef="#br0" timeOffset="16013.111">28839 9418 0,'0'0'0,"0"0"16,0 0-1,0 0-15,39-23 16,-21 23-16,2 0 15,13 6 1,8-1-16,19 1 16,8-3-1,14-12-15,22-8 16,23 2 0,18 3-16</inkml:trace>
  <inkml:trace contextRef="#ctx0" brushRef="#br0" timeOffset="16779.294">30077 9735 0,'0'0'0,"0"0"0,0 0 16,0 0-16,0 0 16,0 0-1,0 0-15,32 18 16,-11 14-1,6 4-15,2-1 16,-2 1-16,0-10 16,-7-2-1,-2-3-15,-3-6 16,-3-4 0,-3 1-16,-4-6 15,-2 3-15,0-3 16,-3-3-1,-3 0-15,-2 0 16,-10 0 0,-39 3-16,-31 6 15,-16 8 1,6-2-16,15-3 16,24-3-16,15 5 15</inkml:trace>
  <inkml:trace contextRef="#ctx0" brushRef="#br0" timeOffset="23795.652">11903 10806 0,'0'0'0,"0"0"0,0 0 0,0 0 0,-32-12 16,23 9-1,-3-2-15,-3-1 16,1 0-16,-1 0 15,-3 0 1,0 3-16,-3-6 16,1-6-1,-1 3-15,-3-8 16,1-7 0,-1-3-16,3-2 15,3-7-15,4-5 16,5-6-1,6-1-15,3-2 16,3 3 0,0-1-16,3 4 15,0 6 1,2-1-16,1 4 16,6 2-16,3 4 15,6-7 1,8 1-16,4 5 15,5 1 1,9 5-16,13 3 16,2 4-1,6 2-15,-6 6 16,3 12 0,15 0-16,18-6 15,2 3-15,-11 6 16,-6-3-1,17-3-15,7-3 16,2-6 0,-17 7-16,3-1 15,5-3-15,-8 0 16,-9 3 0,-15 9-16,-3 6 15,3 3 1,6-6-16,3-1 15,0-2 1,-9-3-16,-12 3 16,-2 3-16,-1 3 15,0-3 1,0 6-16,6-3 16,-5 0-1,-1-6-15,-9-6 16,-2 0-16,-4-3 15,-2 3 1,-4 3-16,1 0 16,2 3-1,-2 0-15,-1 0 16,1 0 0,-1 3-16,-2-3 15,-1 2 1,1 7-16,0-3 15,-4 0-15,-2 0 16,-1-3 0,7 3-16,5-6 15,4 0 1,14 0-16,6 3 16,-5-4-1,-7-2-15,-9 0 16,-5 0-16,-4 0 15,4 0 1,2 0-16,4-2 16,-1 2-1,1 0-15,-1 2 16,-2 4-16,-4 0 16,-2 0-1,-4 9-15,-2-3 16,0 6-1,-4-1-15,-2 4 16,0 0-16,-3-3 16,-1 5-1,-5-8-15,0 12 16,0-1 0,-3 10-16,-3 8 15,-6 7 1,-3 2-16,-3 6 15,-6-3 1,0 0-16,-6-11 16,-2-13-16,-13 1 15,-17-3 1,-24-10-16,-15-5 16,-24 9-1,-85 26-15,-48 9 16</inkml:trace>
  <inkml:trace contextRef="#ctx0" brushRef="#br0" timeOffset="27977.484">16160 8178 0,'0'0'0,"0"0"0,0 0 0,0 0 16,0 0 0,0 0-16,-29-9 15,17 6 1,-3 3-16,-6 3 16,-5 3-1,-7 0-15,-2-6 16,-1 0-16,-2-6 15,-4-6 1,-2-8-16,2 2 16,7-6-1,2 1-15,7 2 16,2-9 0,3 4-16,0-19 15,1-11-15,2-21 16,3 15-1,3 0-15,6 6 16,3 5 0,6-2-16,6-9 15,6-12 1,3-9-16,3 9 16,2 18-16,4 5 15,0 13 1,5 5-16,1 1 15,2 5 1,4 4-16,-1 8 16,4 0-16,-4 6 15,4 3 1,20 0-16,21 3 16,2 3-1,4-3-15,-9 0 16,21 0-1,11 0-15,-8 3 16,-9 0-16,-7 0 16,40-2-1,2-7-15,-12 3 16,-14 0 0,9 0-16,-1 6 15,-14 3 1,-15 0-16,-6 9 15,29-6-15,4-1 16,-10-2 0,-11-6-16,-15 3 15,30-2 1,-1 2-16,-11 0 16,-9 0-1,-12 0-15,9-3 16,21-3-16,-1 6 15,1-12 1,-12-3-16,11-15 16,7 4-1,-6 2-15,-24 3 16,-15 13 0,-12 2-16,-8 6 15,-1 0-15,6 3 16,4 8-1,2 4-15,0 9 16,-5 3 0,-7 5-16,-2 7 15,-4-1-15,-2 18 16,-1 21 0,-8 6-16,-3-6 15,-7-6 1,-5-15-16,-3-5 15,-3 2 1,-3 3-16,-6 0 16,-9 3-1,-2-8-15,-7-1 16,-9-11-16,-11-1 16,-24 1-1,-3-10-15,0-8 16,-6 0-1,-18-4-15,-20 7 16,17 0 0,0 11-16,-5 10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10D12-A772-4542-8039-11CDEF1C3C34}" type="datetimeFigureOut">
              <a:rPr lang="en-SG" smtClean="0"/>
              <a:t>3/4/2024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0CA88-33E4-43DB-A502-50B1C96ECE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11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1C53-68D7-4C9C-8132-370A62724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3E9AD-8D9F-42D8-9872-76818A4B9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3DE1-B470-4FE8-99BA-CEE36D3A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7982-7F12-4D4B-86BB-17BE2A16813B}" type="datetime1">
              <a:rPr lang="en-SG" smtClean="0"/>
              <a:t>3/4/2024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4BB05-3805-4C46-A41C-197E25C9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1AB8-8D71-4C3E-843B-02FD3EF7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826C-5EC2-4F37-87C6-B31CBE2E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56EF3-6963-4F5D-A650-E91C84C27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2FE6-CE7F-4FDB-8043-A2F912B4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59D-ABC8-4302-A60B-20ED4021FCEA}" type="datetime1">
              <a:rPr lang="en-SG" smtClean="0"/>
              <a:t>3/4/2024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B786-E283-4650-9415-23DCE15C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1D804-AFE1-4719-A042-9C0DEF6B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934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F036E-99EB-4EFE-9B84-6C4E5D553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9969-8BEF-4998-876A-A2E3E8EA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8CC24-989A-47B7-AC3C-24C0FD0E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FB542-7E19-4227-A638-A6B71F764858}" type="datetime1">
              <a:rPr lang="en-SG" smtClean="0"/>
              <a:t>3/4/2024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8AAAA-2231-4AFA-A39D-DD6D4447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F2B49-31AD-4800-9D36-35FC661B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696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4339-01D2-4970-960B-FF68DBDC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727A-61E4-4F3B-8397-3B9E8EB6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39A1C-B4A9-42BC-A399-2AF14977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06CB-6404-4234-A0E5-94F71F54C767}" type="datetime1">
              <a:rPr lang="en-SG" smtClean="0"/>
              <a:t>3/4/2024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CD33-C239-46EF-A903-C806FE1F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A1BA-20A1-4525-AB58-7D15227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13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9C05-D3B3-4814-8EAB-A4177FF2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8F9C-3FDF-4A23-9948-EEDDBB52E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64895-068B-41DB-AA1C-EAD62C41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18B1-73CA-4C9A-93C9-8A140033677B}" type="datetime1">
              <a:rPr lang="en-SG" smtClean="0"/>
              <a:t>3/4/2024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139F-20D7-45C2-8951-0FC247CC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4B34A-AD38-4B90-A6C7-97DAA64C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452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8E91-1156-461B-A513-E5D09DBC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7A4A-D348-4B2D-956A-0E1E5C97C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324E9-CEC3-4559-9222-E43047C25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21D3E-BA56-4155-8820-34BF603A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6A81-E37C-49AE-B34D-7F7D1745FAB6}" type="datetime1">
              <a:rPr lang="en-SG" smtClean="0"/>
              <a:t>3/4/2024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A3228-3129-4BA8-9E6A-A4CB4EE2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8ECF4-C090-4E35-9D5C-47FD0531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055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5463-F7B8-4D89-ACF8-6C766160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7B251-8B97-41C5-9344-7E7A5523E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14E0E-3E71-4F96-B068-2CB1B7B41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F4402-2EA3-4DF1-90B1-735769387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EB7DF-6EB7-447F-8616-AF0CA5A40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170A7-EC0D-43CC-A105-D0528FC8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6A13-22D2-42B7-8AB4-FB09940B5376}" type="datetime1">
              <a:rPr lang="en-SG" smtClean="0"/>
              <a:t>3/4/2024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F1882-477E-43DB-9822-B4E397E7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B7892-E4CE-4EAB-A407-69E3C2DE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9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13FA-2D93-4950-A8E0-518ACDA5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587BD-4DBB-4D77-859A-536FA91A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CC04-D075-45A0-9245-190C2173326B}" type="datetime1">
              <a:rPr lang="en-SG" smtClean="0"/>
              <a:t>3/4/2024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17BFA-087A-49A2-A87B-EBF1C965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E8893-2A04-4D30-8DDD-A13E4BD9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71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0D283-E371-4F29-8957-9F0F06454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0903-38B1-4AE7-8C7F-658E0CF7792B}" type="datetime1">
              <a:rPr lang="en-SG" smtClean="0"/>
              <a:t>3/4/2024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38E93-1192-46EF-9FE8-B48E9764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01F64-F58B-463E-9309-93A61C50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705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E4E-50D1-4475-80F5-A21FD2C4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8639-7F37-4CE6-ADFC-87ADFF4B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223E9-824C-4FE0-AF78-A7C4C1BAE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7CEED-CA12-445F-AD4A-0683256E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DE4FB-EE3C-4482-8AC1-A8749B9123CA}" type="datetime1">
              <a:rPr lang="en-SG" smtClean="0"/>
              <a:t>3/4/2024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98495-798B-4AEE-9FCE-CDB4BC7D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D3AEE-836C-4B51-979B-898FB0F7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28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B763-E149-48F2-AC78-8C3674E3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8B6DF-AD4D-4CB1-9FF0-DAFB008A3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32367-3014-4555-A602-C3321770D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A211-D186-40EF-83CB-36603CF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B0F8-2441-4BF6-89FE-7018F6C1E68E}" type="datetime1">
              <a:rPr lang="en-SG" smtClean="0"/>
              <a:t>3/4/2024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D7C73-490E-4100-B852-4471AAC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63739-B6CB-44BD-B1C2-55E5D3D9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36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6CA42-C26F-461C-84CB-FBA0E164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19985-D4AD-4839-88C3-AC587F0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77648-70AB-4C73-B41E-2B6D3CD34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8476-95F7-4259-849D-775B394B50FC}" type="datetime1">
              <a:rPr lang="en-SG" smtClean="0"/>
              <a:t>3/4/2024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99230-2D0A-40DA-AEF0-285678B7C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69BA1-0122-40EF-847D-1617ED34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967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6.png"/><Relationship Id="rId4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9.png"/><Relationship Id="rId4" Type="http://schemas.openxmlformats.org/officeDocument/2006/relationships/customXml" Target="../ink/ink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9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0.xml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1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BzG5jg3huxiPkCt-Serrj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linearalgebra1884/playlists?view=50&amp;sort=dd&amp;shelf_id=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SC1004 Part 2</a:t>
            </a:r>
            <a:br>
              <a:rPr lang="en-US"/>
            </a:b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603F9-F295-4904-AC65-509B11DE4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Lectured by Prof Guan </a:t>
            </a:r>
            <a:r>
              <a:rPr lang="en-US" dirty="0" err="1"/>
              <a:t>Cuntai</a:t>
            </a:r>
            <a:endParaRPr lang="en-US" dirty="0"/>
          </a:p>
          <a:p>
            <a:r>
              <a:rPr lang="en-US"/>
              <a:t>(teaching </a:t>
            </a:r>
            <a:r>
              <a:rPr lang="en-US" dirty="0"/>
              <a:t>materials by Prof </a:t>
            </a:r>
            <a:r>
              <a:rPr lang="en-US" dirty="0" err="1"/>
              <a:t>Chng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Siong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ctguan@ntu.edu.sg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981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09748E-8937-09E2-E633-27952485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536" y="3300901"/>
            <a:ext cx="3141883" cy="1773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ECE83E-A50A-BA1D-CF15-5B77927C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.1.1 Eigenvalue &amp; Eigenvector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57BF75-AB0C-D1A7-25CC-EA89E67006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3852" y="1470685"/>
                <a:ext cx="8325684" cy="488638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square matrix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 eigenvalue of matrix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eigenvector corresponding to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non-zero)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up to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eigenvalues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the eigenvectors? 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So,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an eigenvector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4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So,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 eigenvector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Geometric interpretation of eigenvector and eigenvalue: transformed vector by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scaling of the vector – scaled by eigenvalue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In linear algebra, knowing which vectors have their directions unchanged by a given linear transformation is important. The eigenvectors and eigenvalues of a transformation serve to characterize it. They play important roles in all the areas where linear algebra is applied, from geology to quantum mechanics. 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57BF75-AB0C-D1A7-25CC-EA89E6700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3852" y="1470685"/>
                <a:ext cx="8325684" cy="4886382"/>
              </a:xfrm>
              <a:blipFill>
                <a:blip r:embed="rId3"/>
                <a:stretch>
                  <a:fillRect l="-610" t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5F057-E23C-6E9A-F1B5-8692169A1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10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781E3-6E5D-7B0E-C0F9-2D4A981B6EFB}"/>
              </a:ext>
            </a:extLst>
          </p:cNvPr>
          <p:cNvSpPr txBox="1"/>
          <p:nvPr/>
        </p:nvSpPr>
        <p:spPr>
          <a:xfrm>
            <a:off x="8322325" y="1606493"/>
            <a:ext cx="3562120" cy="2238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Note: eigenvalue/eigenvector is one of the most important concept in linear algebra, with many applications. We will learn two applications later: diagonalize a matrix, Principal Component Analysis (PCA). </a:t>
            </a:r>
          </a:p>
          <a:p>
            <a:pPr>
              <a:lnSpc>
                <a:spcPct val="110000"/>
              </a:lnSpc>
              <a:buFont typeface="Wingdings" pitchFamily="2" charset="2"/>
              <a:buChar char="§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62963-1CC4-9417-8843-B11CC4F53F6F}"/>
              </a:ext>
            </a:extLst>
          </p:cNvPr>
          <p:cNvSpPr txBox="1"/>
          <p:nvPr/>
        </p:nvSpPr>
        <p:spPr>
          <a:xfrm>
            <a:off x="895815" y="6303927"/>
            <a:ext cx="8562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0" i="1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word eigenvalue comes from </a:t>
            </a:r>
            <a:r>
              <a:rPr lang="en-SG" sz="1400" b="0" i="1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German </a:t>
            </a:r>
            <a:r>
              <a:rPr lang="en-SG" sz="1400" b="0" i="1" dirty="0" err="1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Eigenwert</a:t>
            </a:r>
            <a:r>
              <a:rPr lang="en-SG" sz="1400" b="0" i="1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which means "proper or characteristic value."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5F8E82-F8D5-2F77-FB3B-9D2F140AC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86" y="5074234"/>
            <a:ext cx="1769637" cy="141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F892D9F-9E28-4E9C-BB66-BF5C8D2CC8CE}"/>
                  </a:ext>
                </a:extLst>
              </p14:cNvPr>
              <p14:cNvContentPartPr/>
              <p14:nvPr/>
            </p14:nvContentPartPr>
            <p14:xfrm>
              <a:off x="991080" y="2181240"/>
              <a:ext cx="7790760" cy="4444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F892D9F-9E28-4E9C-BB66-BF5C8D2CC8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720" y="2171880"/>
                <a:ext cx="7809480" cy="44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0991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43EB-B3CA-9F30-9A44-8BB549BBB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0528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.1.1 Find Eigenvectors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FC57D9-99FC-E1CE-FA96-DB476F6814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2360"/>
                <a:ext cx="10515600" cy="5179115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to find the eigenvectors given an eigenvalue (we will learn how to find eigenvalues later)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General formula: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So, the eigenvector is the non-zero solution of above equation.</a:t>
                </a: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</a:t>
                </a:r>
                <a:r>
                  <a:rPr lang="en-US" sz="31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an eigenvalue of 7.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row reduction: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get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solution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free variable.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are infinite eigenvectors corresponding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FC57D9-99FC-E1CE-FA96-DB476F6814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2360"/>
                <a:ext cx="10515600" cy="5179115"/>
              </a:xfrm>
              <a:blipFill>
                <a:blip r:embed="rId2"/>
                <a:stretch>
                  <a:fillRect l="-522" t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CC3F9-3910-2DE6-B7BB-C015EE168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11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D227E-6371-D938-A108-8598F2D8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603" y="2208749"/>
            <a:ext cx="3480003" cy="2901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6004E3-3A23-3CFD-BD62-329904350C66}"/>
                  </a:ext>
                </a:extLst>
              </p:cNvPr>
              <p:cNvSpPr txBox="1"/>
              <p:nvPr/>
            </p:nvSpPr>
            <p:spPr>
              <a:xfrm>
                <a:off x="8454603" y="5410138"/>
                <a:ext cx="3318831" cy="1096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Therefore, eigenvector corresponding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a single vector. The entire line spanned by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eigenvectors!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6004E3-3A23-3CFD-BD62-32990435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603" y="5410138"/>
                <a:ext cx="3318831" cy="1096519"/>
              </a:xfrm>
              <a:prstGeom prst="rect">
                <a:avLst/>
              </a:prstGeom>
              <a:blipFill>
                <a:blip r:embed="rId4"/>
                <a:stretch>
                  <a:fillRect l="-38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601639-081C-45BB-AB06-DE97C01ADB43}"/>
                  </a:ext>
                </a:extLst>
              </p14:cNvPr>
              <p14:cNvContentPartPr/>
              <p14:nvPr/>
            </p14:nvContentPartPr>
            <p14:xfrm>
              <a:off x="1666800" y="1931040"/>
              <a:ext cx="10095840" cy="4033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601639-081C-45BB-AB06-DE97C01ADB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7440" y="1921680"/>
                <a:ext cx="10114560" cy="40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921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13A0-4ECB-6CD4-5C5A-2C4C0AF2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.1.1 Find Eigenvectors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622945-7579-1DED-549F-A8D08C188A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</a:t>
                </a:r>
                <a:r>
                  <a:rPr lang="en-US" sz="31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another eigenvalue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row reduction: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get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Wingdings" pitchFamily="2" charset="2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free variable.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are infinite eigenvectors corresponding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622945-7579-1DED-549F-A8D08C188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15F61-2EC3-B012-90AC-33ECB9DE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12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EBFF4-8FC4-7A7F-E9B9-EDFDD3F0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603" y="2208749"/>
            <a:ext cx="3480003" cy="29015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0E47D9-BFD3-46B0-B976-43CDCFB78C80}"/>
                  </a:ext>
                </a:extLst>
              </p14:cNvPr>
              <p14:cNvContentPartPr/>
              <p14:nvPr/>
            </p14:nvContentPartPr>
            <p14:xfrm>
              <a:off x="7415280" y="1929960"/>
              <a:ext cx="3763440" cy="2215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0E47D9-BFD3-46B0-B976-43CDCFB78C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5920" y="1920600"/>
                <a:ext cx="3782160" cy="223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691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83C9-865C-F219-E4D3-ED409910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.1.1 Eigenspace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240417-C67B-2801-BB88-B2402957E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 for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square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set of all solutions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null space of matrix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set is a subspace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called an eigenspace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(Note: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Recall the eigenvectors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240417-C67B-2801-BB88-B2402957E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4C782-64AF-0F6B-19B1-CB3B7861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13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29A10-F014-C0BD-BA92-15B62D804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161" y="3889775"/>
            <a:ext cx="2743200" cy="22871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8601C08-34EF-4A5B-8A58-5596C6522B47}"/>
                  </a:ext>
                </a:extLst>
              </p14:cNvPr>
              <p14:cNvContentPartPr/>
              <p14:nvPr/>
            </p14:nvContentPartPr>
            <p14:xfrm>
              <a:off x="2549160" y="2717280"/>
              <a:ext cx="9096120" cy="1346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8601C08-34EF-4A5B-8A58-5596C652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9800" y="2707920"/>
                <a:ext cx="9114840" cy="13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7FD427C-54C1-4F1C-AEF9-DCB5CDD661C0}"/>
                  </a:ext>
                </a:extLst>
              </p14:cNvPr>
              <p14:cNvContentPartPr/>
              <p14:nvPr/>
            </p14:nvContentPartPr>
            <p14:xfrm>
              <a:off x="10014480" y="4925880"/>
              <a:ext cx="386280" cy="326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7FD427C-54C1-4F1C-AEF9-DCB5CDD661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05120" y="4916520"/>
                <a:ext cx="405000" cy="34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24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85AB2-EBB2-34A0-033A-B2A259F8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.1.1 Eigenspace (2).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56FE1-F598-9A5C-E859-E0716A9B5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0159"/>
                <a:ext cx="10515600" cy="5311315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Row deduction: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We find: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Eigenvectors are: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independent!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3300" dirty="0"/>
                  <a:t>Here, we have infinite eigenvectors corresponding to </a:t>
                </a:r>
                <a14:m>
                  <m:oMath xmlns:m="http://schemas.openxmlformats.org/officeDocument/2006/math">
                    <m:r>
                      <a:rPr lang="en-US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3300" dirty="0"/>
                  <a:t>The eigenvectors are, in fact, the linear combinations of two independent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3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300" dirty="0"/>
                  <a:t>, which span the subspace (it is called an eigenspace).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3300" dirty="0"/>
                  <a:t>Geometric interpretation: eigenvectors are all the vectors in the eigenspace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3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300" dirty="0"/>
                  <a:t>. In the eigenspace, each eigenvector will be dilated by </a:t>
                </a:r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300" dirty="0"/>
                  <a:t> after applying the transformation </a:t>
                </a:r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300" dirty="0"/>
                  <a:t> to it.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56FE1-F598-9A5C-E859-E0716A9B5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0159"/>
                <a:ext cx="10515600" cy="5311315"/>
              </a:xfrm>
              <a:blipFill>
                <a:blip r:embed="rId2"/>
                <a:stretch>
                  <a:fillRect l="-483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A0F7D-DDFD-C740-7104-35956D29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14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E111D-E924-39BC-0289-79BE0C111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72" y="1511301"/>
            <a:ext cx="5386970" cy="24657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AE9E45-CA37-457A-B397-26A5AFC0F3F2}"/>
                  </a:ext>
                </a:extLst>
              </p14:cNvPr>
              <p14:cNvContentPartPr/>
              <p14:nvPr/>
            </p14:nvContentPartPr>
            <p14:xfrm>
              <a:off x="234360" y="1411200"/>
              <a:ext cx="11442960" cy="4833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AE9E45-CA37-457A-B397-26A5AFC0F3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000" y="1401840"/>
                <a:ext cx="11461680" cy="48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465A90-7792-4A68-A31A-98049C976718}"/>
                  </a:ext>
                </a:extLst>
              </p14:cNvPr>
              <p14:cNvContentPartPr/>
              <p14:nvPr/>
            </p14:nvContentPartPr>
            <p14:xfrm>
              <a:off x="7758360" y="2661840"/>
              <a:ext cx="521640" cy="387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465A90-7792-4A68-A31A-98049C9767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9000" y="2652480"/>
                <a:ext cx="540360" cy="40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433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132E-96AC-537F-D7C7-192C2CBF6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.1.2 Find Eigenvalues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91FCEB-0CFB-C5C6-662D-087B798A1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 for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square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Eigenvalues can be found using the “characteristic equation” by solving a polynomial.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From the definition of eigenvectors: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It has non-zero solutions,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dependent columns</a:t>
                </a: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does not have full rank (not invertible)</a:t>
                </a: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is equivalent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we can find eigenvalues.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called “characteristic equation” which is in polynomial form.</a:t>
                </a: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20000"/>
                  </a:lnSpc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91FCEB-0CFB-C5C6-662D-087B798A1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844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9C24F-3F86-FD7C-CDBC-FF8A0C00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15</a:t>
            </a:fld>
            <a:endParaRPr lang="en-SG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6A4E86-57BA-4536-890C-0242B1BB1D3B}"/>
                  </a:ext>
                </a:extLst>
              </p14:cNvPr>
              <p14:cNvContentPartPr/>
              <p14:nvPr/>
            </p14:nvContentPartPr>
            <p14:xfrm>
              <a:off x="1679400" y="2751480"/>
              <a:ext cx="8951400" cy="3312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6A4E86-57BA-4536-890C-0242B1BB1D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040" y="2742120"/>
                <a:ext cx="8970120" cy="33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0E64FD-91A5-461E-A85F-2904CEDAFF1E}"/>
                  </a:ext>
                </a:extLst>
              </p14:cNvPr>
              <p14:cNvContentPartPr/>
              <p14:nvPr/>
            </p14:nvContentPartPr>
            <p14:xfrm>
              <a:off x="4165920" y="2436120"/>
              <a:ext cx="7174800" cy="1454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0E64FD-91A5-461E-A85F-2904CEDAFF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6560" y="2426760"/>
                <a:ext cx="7193520" cy="147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4031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0A8D-27B9-4FAC-AD4C-44BEE4F7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.1.2 Find Eigenvalues: examples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A6C08-E979-F84A-36E4-D40A01A9FB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429"/>
                <a:ext cx="10515600" cy="4590534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lnSpc>
                    <a:spcPct val="120000"/>
                  </a:lnSpc>
                  <a:buAutoNum type="arabicParenBoth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+2=0,   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e>
                    </m:d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So, we found the eigenvalues: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&amp;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−28</m:t>
                    </m:r>
                    <m: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e>
                    </m:d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So, we found the eigenvalues: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 &amp;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=−4</m:t>
                    </m:r>
                  </m:oMath>
                </a14:m>
                <a:endParaRPr lang="en-US" sz="2600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  <m: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−21</m:t>
                    </m:r>
                    <m: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e>
                    </m:d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+7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So, we found the eigenvalues: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&amp;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=−7</m:t>
                    </m:r>
                  </m:oMath>
                </a14:m>
                <a:endParaRPr lang="en-US" sz="26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A6C08-E979-F84A-36E4-D40A01A9F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429"/>
                <a:ext cx="10515600" cy="4590534"/>
              </a:xfrm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60C85-49F3-EAD3-C2CB-0850A516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16</a:t>
            </a:fld>
            <a:endParaRPr lang="en-SG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977CA9-A453-C75A-D46B-1E316939EF3E}"/>
                  </a:ext>
                </a:extLst>
              </p:cNvPr>
              <p:cNvSpPr txBox="1"/>
              <p:nvPr/>
            </p:nvSpPr>
            <p:spPr>
              <a:xfrm>
                <a:off x="7683806" y="3491677"/>
                <a:ext cx="4005090" cy="1169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Note: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sz="16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its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977CA9-A453-C75A-D46B-1E316939E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806" y="3491677"/>
                <a:ext cx="4005090" cy="1169679"/>
              </a:xfrm>
              <a:prstGeom prst="rect">
                <a:avLst/>
              </a:prstGeom>
              <a:blipFill>
                <a:blip r:embed="rId3"/>
                <a:stretch>
                  <a:fillRect l="-761" t="-1563" b="-41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D33A3D-3273-51E6-1450-986024BCC36A}"/>
                  </a:ext>
                </a:extLst>
              </p:cNvPr>
              <p:cNvSpPr txBox="1"/>
              <p:nvPr/>
            </p:nvSpPr>
            <p:spPr>
              <a:xfrm>
                <a:off x="7683806" y="2024216"/>
                <a:ext cx="459678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Note: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+2=0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is called characteristic polynomial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D33A3D-3273-51E6-1450-986024BCC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806" y="2024216"/>
                <a:ext cx="4596788" cy="830997"/>
              </a:xfrm>
              <a:prstGeom prst="rect">
                <a:avLst/>
              </a:prstGeom>
              <a:blipFill>
                <a:blip r:embed="rId4"/>
                <a:stretch>
                  <a:fillRect l="-549" t="-303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B28627-9465-4CC8-A245-0861B9DA3997}"/>
                  </a:ext>
                </a:extLst>
              </p14:cNvPr>
              <p14:cNvContentPartPr/>
              <p14:nvPr/>
            </p14:nvContentPartPr>
            <p14:xfrm>
              <a:off x="1270440" y="1323720"/>
              <a:ext cx="10499760" cy="5141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B28627-9465-4CC8-A245-0861B9DA39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1080" y="1314360"/>
                <a:ext cx="10518480" cy="516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5165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5E46-8FE4-A609-0436-CB2E798E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17" y="410368"/>
            <a:ext cx="11026966" cy="1325563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rgbClr val="FF0000"/>
                </a:solidFill>
              </a:rPr>
              <a:t>Key points – </a:t>
            </a:r>
            <a:r>
              <a:rPr lang="en-US" altLang="zh-CN" sz="4000" u="sng" dirty="0">
                <a:solidFill>
                  <a:srgbClr val="FF0000"/>
                </a:solidFill>
              </a:rPr>
              <a:t>8</a:t>
            </a:r>
            <a:r>
              <a:rPr lang="en-US" sz="4000" u="sng" dirty="0">
                <a:solidFill>
                  <a:srgbClr val="FF0000"/>
                </a:solidFill>
              </a:rPr>
              <a:t>.1.2 Find Eigenvalues: Triangular Matrix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4E1C0A-F61C-B83B-C706-A3D7B74BA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any triangular matrix (upper or lower triangle):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Its characteristic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Becomes</a:t>
                </a:r>
                <a:r>
                  <a:rPr lang="en-US" sz="2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So, the eigenvalues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are the values of the diagonal entries.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4E1C0A-F61C-B83B-C706-A3D7B74BA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700" r="-1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2961F-4EFE-21F4-9617-EC6C0AC6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17</a:t>
            </a:fld>
            <a:endParaRPr lang="en-SG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0AEA7D6-3569-4040-9F88-828E405E5503}"/>
                  </a:ext>
                </a:extLst>
              </p14:cNvPr>
              <p14:cNvContentPartPr/>
              <p14:nvPr/>
            </p14:nvContentPartPr>
            <p14:xfrm>
              <a:off x="1720080" y="2742840"/>
              <a:ext cx="6805080" cy="3090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0AEA7D6-3569-4040-9F88-828E405E55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0720" y="2733480"/>
                <a:ext cx="6823800" cy="31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2FD55A-8232-41E3-8525-8F4B7ABDA73B}"/>
                  </a:ext>
                </a:extLst>
              </p14:cNvPr>
              <p14:cNvContentPartPr/>
              <p14:nvPr/>
            </p14:nvContentPartPr>
            <p14:xfrm>
              <a:off x="4049640" y="4909680"/>
              <a:ext cx="2751120" cy="599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2FD55A-8232-41E3-8525-8F4B7ABDA7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0280" y="4900320"/>
                <a:ext cx="2769840" cy="6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3465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7E7F6-38B7-ADF8-6B26-F586EE92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>
                <a:solidFill>
                  <a:srgbClr val="FF0000"/>
                </a:solidFill>
              </a:rPr>
              <a:t>Key points – </a:t>
            </a:r>
            <a:r>
              <a:rPr lang="en-US" altLang="zh-CN" sz="4000" u="sng" dirty="0">
                <a:solidFill>
                  <a:srgbClr val="FF0000"/>
                </a:solidFill>
              </a:rPr>
              <a:t>8</a:t>
            </a:r>
            <a:r>
              <a:rPr lang="en-US" sz="4000" u="sng" dirty="0">
                <a:solidFill>
                  <a:srgbClr val="FF0000"/>
                </a:solidFill>
              </a:rPr>
              <a:t>.1.2 Eigenvalues: More Examples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F4817-41D9-86C9-2B60-7CB97233B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Eigenvalues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What does an eigenvalue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mean?</a:t>
                </a:r>
              </a:p>
              <a:p>
                <a:pPr lvl="2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By definition: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we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It means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dependent columns, so we can get non-zero solution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invertible.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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an eigenvalue of 0.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F4817-41D9-86C9-2B60-7CB97233B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31C4D-C412-4FC0-97DB-49FCABCF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18</a:t>
            </a:fld>
            <a:endParaRPr lang="en-SG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9D920C7-708D-444B-9029-5091BC77EACE}"/>
                  </a:ext>
                </a:extLst>
              </p14:cNvPr>
              <p14:cNvContentPartPr/>
              <p14:nvPr/>
            </p14:nvContentPartPr>
            <p14:xfrm>
              <a:off x="1150920" y="1834200"/>
              <a:ext cx="7490160" cy="4470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9D920C7-708D-444B-9029-5091BC77EA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1560" y="1824840"/>
                <a:ext cx="7508880" cy="44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5604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B2CF-ACD8-77A3-CAC7-2B2A981E2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>
                <a:solidFill>
                  <a:srgbClr val="FF0000"/>
                </a:solidFill>
              </a:rPr>
              <a:t>Key points – </a:t>
            </a:r>
            <a:r>
              <a:rPr lang="en-US" altLang="zh-CN" sz="4000" u="sng" dirty="0">
                <a:solidFill>
                  <a:srgbClr val="FF0000"/>
                </a:solidFill>
              </a:rPr>
              <a:t>8</a:t>
            </a:r>
            <a:r>
              <a:rPr lang="en-US" sz="4000" u="sng" dirty="0">
                <a:solidFill>
                  <a:srgbClr val="FF0000"/>
                </a:solidFill>
              </a:rPr>
              <a:t>.1.2 Eigenvalues: More Examples (2)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2FFEDF-5E75-1BBF-198C-CBBB61A101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Eigenvalues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(4 repeated twice)</a:t>
                </a:r>
              </a:p>
              <a:p>
                <a:pPr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repeated twice, we denote the number of repetitions as 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algebraic multiplicity. 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algebraic multiplicity will be discussed in 8.1.3 to determine if a matrix can be diagonalized.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2FFEDF-5E75-1BBF-198C-CBBB61A101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965" r="-121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9D0C6-5258-BD4F-A892-EFC0ED62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19</a:t>
            </a:fld>
            <a:endParaRPr lang="en-SG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C8055D-EBE5-4D16-A2E8-96C76CCA34A7}"/>
                  </a:ext>
                </a:extLst>
              </p14:cNvPr>
              <p14:cNvContentPartPr/>
              <p14:nvPr/>
            </p14:nvContentPartPr>
            <p14:xfrm>
              <a:off x="1502640" y="2113200"/>
              <a:ext cx="9038520" cy="3534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C8055D-EBE5-4D16-A2E8-96C76CCA34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3280" y="2103840"/>
                <a:ext cx="9057240" cy="35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127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DE2C-221C-4578-9D05-C7BF592C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and Exam: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F286-247C-432D-9BBC-83901A79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Coverage 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Ch 6 ,7, 8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Time/Date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Week 13, last lecture time (10:30-11.20am, 17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April 2024)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Final Exam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Ch 6, 7, 8 (Q3 &amp; Q4)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Date/Time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2 May 2024 (Thursday),	 1.00-3.00pm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(Ch 9 will not be tested)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86FCD-4E1C-404C-91C9-B079CBE7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3483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DAEF-5350-9EAD-BF0F-BF24DE9A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.1.2 Spectrum of a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7EFCE-862D-4126-14E4-10D19CF6A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square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set of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called a spectrum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characteristic equation is: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sSup>
                        <m:s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ar-AE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ar-AE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</m:sub>
                          </m:sSub>
                        </m:sup>
                      </m:sSup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ar-AE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ar-AE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lim>
                      </m:limUpp>
                      <m:sSub>
                        <m:sSub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For each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𝜆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, there is a corresponding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EigenSpace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 is the number of repetitions</a:t>
                </a:r>
                <a:r>
                  <a:rPr kumimoji="0" lang="en-US" sz="2400" b="0" i="0" u="none" strike="noStrike" cap="none" spc="0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, also called algebraic 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multiplicity.</a:t>
                </a:r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Calibri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7EFCE-862D-4126-14E4-10D19CF6A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453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C47BF-3679-946B-D6B7-B7C20678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20</a:t>
            </a:fld>
            <a:endParaRPr lang="en-SG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AC3E45-CB28-4BAA-BC0C-8E11167A1BA0}"/>
                  </a:ext>
                </a:extLst>
              </p14:cNvPr>
              <p14:cNvContentPartPr/>
              <p14:nvPr/>
            </p14:nvContentPartPr>
            <p14:xfrm>
              <a:off x="1590120" y="1238400"/>
              <a:ext cx="9989280" cy="4865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AC3E45-CB28-4BAA-BC0C-8E11167A1B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0760" y="1229040"/>
                <a:ext cx="10008000" cy="488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245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A136-654A-4850-9D45-4A75B9D2E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F4E8C-64E7-4269-9673-24D3969CF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819F3-FA1D-4AFB-8C40-686BCBD1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21</a:t>
            </a:fld>
            <a:endParaRPr lang="en-SG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76034E-BBE2-4B01-8A2F-F7D848DBCAE3}"/>
                  </a:ext>
                </a:extLst>
              </p14:cNvPr>
              <p14:cNvContentPartPr/>
              <p14:nvPr/>
            </p14:nvContentPartPr>
            <p14:xfrm>
              <a:off x="1291680" y="583200"/>
              <a:ext cx="7329240" cy="4673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76034E-BBE2-4B01-8A2F-F7D848DBCA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2320" y="573840"/>
                <a:ext cx="7347960" cy="46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1154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6112-F33A-0618-1BFD-CFDD648B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265973"/>
            <a:ext cx="10515600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Independence of Eigenvectors Corresponding to Eigenvalues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ED1C6-8F66-4E2D-80EC-F201C828BF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536"/>
                <a:ext cx="10515600" cy="5129939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are eigenvectors corresponding to distinct eigenvalues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of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t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are linearly independent.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linearly dependent.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nonzero, so, one of the vectors in the set is a linear combination of the preceding vectors which are independent.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Multiplying both sides by A, we obtain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 (use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)     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Multiply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to both sides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Subtract abov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e two equations,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SG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linearly independent, the weights must be zero. </a:t>
                </a: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as the eigenvalues are distinct </a:t>
                </a: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=1,⋯,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which contradicts with non-zero eigenvectors.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must be linearly independent.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ED1C6-8F66-4E2D-80EC-F201C828B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536"/>
                <a:ext cx="10515600" cy="5129939"/>
              </a:xfrm>
              <a:blipFill>
                <a:blip r:embed="rId2"/>
                <a:stretch>
                  <a:fillRect l="-483" t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20F84-11CA-05CE-FF8A-FA628358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22</a:t>
            </a:fld>
            <a:endParaRPr lang="en-SG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BF1E03-4EED-4F05-9871-A4FD46A96CAA}"/>
                  </a:ext>
                </a:extLst>
              </p14:cNvPr>
              <p14:cNvContentPartPr/>
              <p14:nvPr/>
            </p14:nvContentPartPr>
            <p14:xfrm>
              <a:off x="2071800" y="2312280"/>
              <a:ext cx="6101640" cy="320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BF1E03-4EED-4F05-9871-A4FD46A96C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2440" y="2302920"/>
                <a:ext cx="6120360" cy="3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88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B179-E0D2-67F5-ECAF-6BB84903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94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335F2-BF4E-66BE-1DD5-37DD3122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000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40" y="76611"/>
            <a:ext cx="10515600" cy="1325563"/>
          </a:xfrm>
        </p:spPr>
        <p:txBody>
          <a:bodyPr/>
          <a:lstStyle/>
          <a:p>
            <a:r>
              <a:rPr lang="en-US" dirty="0"/>
              <a:t>Syllabus for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3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F24F1-7960-4669-9771-26488780B62F}"/>
              </a:ext>
            </a:extLst>
          </p:cNvPr>
          <p:cNvSpPr txBox="1"/>
          <p:nvPr/>
        </p:nvSpPr>
        <p:spPr>
          <a:xfrm>
            <a:off x="4023360" y="615696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schedule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D5EE46F-0BF7-486D-77BA-C012BD968B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4828" y="1300566"/>
          <a:ext cx="8379159" cy="468200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58657">
                  <a:extLst>
                    <a:ext uri="{9D8B030D-6E8A-4147-A177-3AD203B41FA5}">
                      <a16:colId xmlns:a16="http://schemas.microsoft.com/office/drawing/2014/main" val="3531719582"/>
                    </a:ext>
                  </a:extLst>
                </a:gridCol>
                <a:gridCol w="3437615">
                  <a:extLst>
                    <a:ext uri="{9D8B030D-6E8A-4147-A177-3AD203B41FA5}">
                      <a16:colId xmlns:a16="http://schemas.microsoft.com/office/drawing/2014/main" val="1707074285"/>
                    </a:ext>
                  </a:extLst>
                </a:gridCol>
                <a:gridCol w="1987827">
                  <a:extLst>
                    <a:ext uri="{9D8B030D-6E8A-4147-A177-3AD203B41FA5}">
                      <a16:colId xmlns:a16="http://schemas.microsoft.com/office/drawing/2014/main" val="144180308"/>
                    </a:ext>
                  </a:extLst>
                </a:gridCol>
                <a:gridCol w="1895060">
                  <a:extLst>
                    <a:ext uri="{9D8B030D-6E8A-4147-A177-3AD203B41FA5}">
                      <a16:colId xmlns:a16="http://schemas.microsoft.com/office/drawing/2014/main" val="1354466032"/>
                    </a:ext>
                  </a:extLst>
                </a:gridCol>
              </a:tblGrid>
              <a:tr h="722256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Chapter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Topics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(Lecture)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(Tut)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extLst>
                  <a:ext uri="{0D108BD9-81ED-4DB2-BD59-A6C34878D82A}">
                    <a16:rowId xmlns:a16="http://schemas.microsoft.com/office/drawing/2014/main" val="2974584"/>
                  </a:ext>
                </a:extLst>
              </a:tr>
              <a:tr h="103673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6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Orthogonality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8-9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9-10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433205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7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Least Squares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9-10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10-11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79318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8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EigenValue and Eigenvectors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11-12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12-13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976206"/>
                  </a:ext>
                </a:extLst>
              </a:tr>
              <a:tr h="101081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9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Singular Value Decomposition (SVD)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9193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70BFEF9-B79D-4242-917D-1CA943CD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603512"/>
            <a:ext cx="1554370" cy="1457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01A1D-B9FA-934D-B083-E5AC03EE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83" y="1851432"/>
            <a:ext cx="1326753" cy="961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EE907-E5A1-06FD-68AB-56294C8D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818" y="3429000"/>
            <a:ext cx="636025" cy="365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8B16-EFDE-838C-BE7E-A1679BA86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159" y="3139819"/>
            <a:ext cx="1876563" cy="98220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A4F2ABD-27D7-B629-8CC4-438161413A42}"/>
              </a:ext>
            </a:extLst>
          </p:cNvPr>
          <p:cNvGrpSpPr/>
          <p:nvPr/>
        </p:nvGrpSpPr>
        <p:grpSpPr>
          <a:xfrm>
            <a:off x="9505846" y="4161874"/>
            <a:ext cx="2157664" cy="1457739"/>
            <a:chOff x="9710081" y="4346368"/>
            <a:chExt cx="1802096" cy="15047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4D5FBC-C791-DC6E-6C3F-091AFEDB223D}"/>
                </a:ext>
              </a:extLst>
            </p:cNvPr>
            <p:cNvGrpSpPr/>
            <p:nvPr/>
          </p:nvGrpSpPr>
          <p:grpSpPr>
            <a:xfrm>
              <a:off x="9710081" y="4393381"/>
              <a:ext cx="1802096" cy="1457739"/>
              <a:chOff x="3130453" y="2203450"/>
              <a:chExt cx="4635500" cy="41529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B92607F-91F3-B349-BEC7-154EBA643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0453" y="2203450"/>
                <a:ext cx="4635500" cy="41529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6681A1-4AAC-894E-EE77-AA644CB0BEE3}"/>
                  </a:ext>
                </a:extLst>
              </p:cNvPr>
              <p:cNvSpPr/>
              <p:nvPr/>
            </p:nvSpPr>
            <p:spPr>
              <a:xfrm>
                <a:off x="7139909" y="3429000"/>
                <a:ext cx="626044" cy="29273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824E1F-B3B0-3BF4-4C67-D9134D266FE3}"/>
                </a:ext>
              </a:extLst>
            </p:cNvPr>
            <p:cNvSpPr/>
            <p:nvPr/>
          </p:nvSpPr>
          <p:spPr>
            <a:xfrm>
              <a:off x="9779737" y="4346368"/>
              <a:ext cx="1489059" cy="280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033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Online Video learning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4</a:t>
            </a:fld>
            <a:endParaRPr lang="en-SG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7852B50-909D-44DB-8611-818A092345FB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1803559"/>
          <a:ext cx="10515599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648">
                  <a:extLst>
                    <a:ext uri="{9D8B030D-6E8A-4147-A177-3AD203B41FA5}">
                      <a16:colId xmlns:a16="http://schemas.microsoft.com/office/drawing/2014/main" val="3449458191"/>
                    </a:ext>
                  </a:extLst>
                </a:gridCol>
                <a:gridCol w="1345843">
                  <a:extLst>
                    <a:ext uri="{9D8B030D-6E8A-4147-A177-3AD203B41FA5}">
                      <a16:colId xmlns:a16="http://schemas.microsoft.com/office/drawing/2014/main" val="1151324642"/>
                    </a:ext>
                  </a:extLst>
                </a:gridCol>
                <a:gridCol w="4409768">
                  <a:extLst>
                    <a:ext uri="{9D8B030D-6E8A-4147-A177-3AD203B41FA5}">
                      <a16:colId xmlns:a16="http://schemas.microsoft.com/office/drawing/2014/main" val="321915134"/>
                    </a:ext>
                  </a:extLst>
                </a:gridCol>
                <a:gridCol w="3477340">
                  <a:extLst>
                    <a:ext uri="{9D8B030D-6E8A-4147-A177-3AD203B41FA5}">
                      <a16:colId xmlns:a16="http://schemas.microsoft.com/office/drawing/2014/main" val="136808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2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6.1.1-6.2.3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Orthogonality, Normalization,</a:t>
                      </a:r>
                      <a:br>
                        <a:rPr lang="en-US" dirty="0"/>
                      </a:br>
                      <a:r>
                        <a:rPr lang="en-US" dirty="0"/>
                        <a:t>Dot-Product, Inequalities, 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1: </a:t>
                      </a:r>
                      <a:r>
                        <a:rPr lang="en-SG" b="1" dirty="0"/>
                        <a:t>6.1.1 - 6.1.3</a:t>
                      </a:r>
                    </a:p>
                    <a:p>
                      <a:r>
                        <a:rPr lang="en-SG" dirty="0"/>
                        <a:t>Lecture 2: </a:t>
                      </a:r>
                      <a:r>
                        <a:rPr lang="en-SG" b="1" dirty="0"/>
                        <a:t>6.1.4 - 6.2.3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3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6.2.4-6.3.2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Orthogonal/Orthonormal Sets, Basis, Gram Schmidt and QR Decomposition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3: </a:t>
                      </a:r>
                      <a:r>
                        <a:rPr lang="en-SG" b="1" dirty="0"/>
                        <a:t>6.2.4</a:t>
                      </a:r>
                    </a:p>
                    <a:p>
                      <a:r>
                        <a:rPr lang="en-SG" dirty="0"/>
                        <a:t>Lecture 4: </a:t>
                      </a:r>
                      <a:r>
                        <a:rPr lang="en-SG" b="1" dirty="0"/>
                        <a:t>6.2.5 – 6.3.2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5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7.1.1-7.2.1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Least Squares and Normal </a:t>
                      </a:r>
                      <a:r>
                        <a:rPr lang="en-US" dirty="0" err="1"/>
                        <a:t>Eqn</a:t>
                      </a:r>
                      <a:r>
                        <a:rPr lang="en-US" dirty="0"/>
                        <a:t>, Projection Matrix, Applications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5: </a:t>
                      </a:r>
                      <a:r>
                        <a:rPr lang="en-SG" b="1" dirty="0"/>
                        <a:t>7.1.1 – 7.1.3</a:t>
                      </a:r>
                    </a:p>
                    <a:p>
                      <a:r>
                        <a:rPr lang="en-SG" dirty="0"/>
                        <a:t>Lecture 6: </a:t>
                      </a:r>
                      <a:r>
                        <a:rPr lang="en-SG" b="1" dirty="0"/>
                        <a:t>7.1.4 – 7.2.1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8.1.1-8.1.2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Eigenvectors, Eigen-values, </a:t>
                      </a:r>
                      <a:br>
                        <a:rPr lang="en-US" dirty="0"/>
                      </a:br>
                      <a:r>
                        <a:rPr lang="en-US" dirty="0"/>
                        <a:t>Characteristics </a:t>
                      </a:r>
                      <a:r>
                        <a:rPr lang="en-US" dirty="0" err="1"/>
                        <a:t>Eqn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7: </a:t>
                      </a:r>
                      <a:r>
                        <a:rPr lang="en-SG" b="1" dirty="0"/>
                        <a:t>8.1.1</a:t>
                      </a:r>
                    </a:p>
                    <a:p>
                      <a:r>
                        <a:rPr lang="en-SG" dirty="0"/>
                        <a:t>Lecture 8: </a:t>
                      </a:r>
                      <a:r>
                        <a:rPr lang="en-SG" b="1" dirty="0"/>
                        <a:t>8.1.2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69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8.1.3-8.1.5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Diagonalisation</a:t>
                      </a:r>
                      <a:r>
                        <a:rPr lang="en-US" dirty="0"/>
                        <a:t>, Power of A, Change of basis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9: </a:t>
                      </a:r>
                      <a:r>
                        <a:rPr lang="en-SG" b="1" dirty="0"/>
                        <a:t>8.1.3</a:t>
                      </a:r>
                    </a:p>
                    <a:p>
                      <a:r>
                        <a:rPr lang="en-SG" dirty="0"/>
                        <a:t>Lecture 10: </a:t>
                      </a:r>
                      <a:r>
                        <a:rPr lang="en-SG" b="1" dirty="0"/>
                        <a:t>8.1.4 – 8.1.5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26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9.1.1-9.2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SVD and PCA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(Not examined in quiz/exam)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11: </a:t>
                      </a:r>
                      <a:r>
                        <a:rPr lang="en-SG" b="1" dirty="0"/>
                        <a:t>9.1.1 – 9.2</a:t>
                      </a:r>
                    </a:p>
                    <a:p>
                      <a:r>
                        <a:rPr lang="en-SG" dirty="0"/>
                        <a:t>Lecture 12: </a:t>
                      </a:r>
                      <a:r>
                        <a:rPr lang="en-SG" b="1" dirty="0"/>
                        <a:t>Quiz 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4505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EB4E05-590E-EB7C-67DC-E4F56B92FBAE}"/>
              </a:ext>
            </a:extLst>
          </p:cNvPr>
          <p:cNvSpPr txBox="1"/>
          <p:nvPr/>
        </p:nvSpPr>
        <p:spPr>
          <a:xfrm>
            <a:off x="463552" y="1232714"/>
            <a:ext cx="7841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SG" sz="2000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 tooltip="https://www.youtube.com/channel/UCBzG5jg3huxiPkCt-Serrjw"/>
              </a:rPr>
              <a:t>https://www.youtube.com/channel/UCBzG5jg3huxiPkCt-Serrjw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2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CDFE-4AC3-4597-88CB-E94FACE2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02" y="62861"/>
            <a:ext cx="10515600" cy="1325563"/>
          </a:xfrm>
        </p:spPr>
        <p:txBody>
          <a:bodyPr/>
          <a:lstStyle/>
          <a:p>
            <a:r>
              <a:rPr lang="en-US" dirty="0"/>
              <a:t>How will we conduct the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8C89-13BD-4DCA-99D5-0A57220B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702" y="1388424"/>
            <a:ext cx="979879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Before the lectures, watch the videos according to the schedule in Table 1</a:t>
            </a:r>
          </a:p>
          <a:p>
            <a:pPr lvl="1"/>
            <a:r>
              <a:rPr lang="en-US" dirty="0"/>
              <a:t>You can watch past years zoom video recordings at</a:t>
            </a:r>
          </a:p>
          <a:p>
            <a:pPr marL="457200" lvl="1" indent="0">
              <a:buNone/>
            </a:pPr>
            <a:r>
              <a:rPr lang="en-SG" sz="20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2"/>
              </a:rPr>
              <a:t>https://www.youtube.com/@linearalgebra1884/playlists?view=50&amp;sort=dd&amp;shelf_id=2</a:t>
            </a:r>
            <a:endParaRPr lang="en-SG" sz="2000" dirty="0">
              <a:effectLst/>
              <a:ea typeface="Times New Roman" panose="02020603050405020304" pitchFamily="18" charset="0"/>
            </a:endParaRPr>
          </a:p>
          <a:p>
            <a:pPr lvl="1"/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During lecture hours – </a:t>
            </a:r>
          </a:p>
          <a:p>
            <a:pPr lvl="1"/>
            <a:r>
              <a:rPr lang="en-US" dirty="0"/>
              <a:t>We will summarize the lectures and highlight the key points</a:t>
            </a:r>
          </a:p>
          <a:p>
            <a:pPr lvl="1"/>
            <a:r>
              <a:rPr lang="en-US" dirty="0"/>
              <a:t>Q&amp;A.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BFF1-9FA9-4AE3-8552-90F9B497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470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78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E428B-B305-46FE-19C1-0B3F63A4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7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86CC0-679A-01A9-F2BC-4B1D4797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60" y="531150"/>
            <a:ext cx="3659901" cy="460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93C72-595F-4D3D-26B7-6FA5940D640B}"/>
              </a:ext>
            </a:extLst>
          </p:cNvPr>
          <p:cNvSpPr txBox="1"/>
          <p:nvPr/>
        </p:nvSpPr>
        <p:spPr>
          <a:xfrm>
            <a:off x="1491343" y="5518198"/>
            <a:ext cx="60987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2000" b="1" i="0" u="none" strike="noStrike" dirty="0">
                <a:effectLst/>
                <a:latin typeface="Arial" panose="020B0604020202020204" pitchFamily="34" charset="0"/>
              </a:rPr>
              <a:t>Linear Algebra and Its Applications</a:t>
            </a:r>
          </a:p>
          <a:p>
            <a:pPr algn="l"/>
            <a:r>
              <a:rPr lang="en-SG" b="0" i="0" dirty="0">
                <a:effectLst/>
                <a:latin typeface="Arial" panose="020B0604020202020204" pitchFamily="34" charset="0"/>
              </a:rPr>
              <a:t>by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David Lay</a:t>
            </a:r>
            <a:r>
              <a:rPr lang="en-SG" b="0" i="0" dirty="0">
                <a:effectLst/>
                <a:latin typeface="Arial" panose="020B0604020202020204" pitchFamily="34" charset="0"/>
              </a:rPr>
              <a:t>,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Steven Lay</a:t>
            </a:r>
            <a:r>
              <a:rPr lang="en-SG" u="none" strike="noStrike" dirty="0">
                <a:latin typeface="Arial" panose="020B0604020202020204" pitchFamily="34" charset="0"/>
              </a:rPr>
              <a:t>,</a:t>
            </a:r>
            <a:r>
              <a:rPr lang="en-SG" b="0" i="0" dirty="0">
                <a:effectLst/>
                <a:latin typeface="Arial" panose="020B0604020202020204" pitchFamily="34" charset="0"/>
              </a:rPr>
              <a:t>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Judi McDonald</a:t>
            </a:r>
            <a:endParaRPr lang="en-SG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0946-2DB7-269F-D838-DA2D8E27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00" y="1607891"/>
            <a:ext cx="4807600" cy="2923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86236C-6915-C951-3DED-627B4C829444}"/>
              </a:ext>
            </a:extLst>
          </p:cNvPr>
          <p:cNvSpPr txBox="1"/>
          <p:nvPr/>
        </p:nvSpPr>
        <p:spPr>
          <a:xfrm>
            <a:off x="6546199" y="4866594"/>
            <a:ext cx="50307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playlist?list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=PLZHQObOWTQDPD3MizzM2xVFitgF8hE_ab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4D94C-C28E-EF64-B0B4-FD42D7FE84BE}"/>
              </a:ext>
            </a:extLst>
          </p:cNvPr>
          <p:cNvSpPr txBox="1"/>
          <p:nvPr/>
        </p:nvSpPr>
        <p:spPr>
          <a:xfrm>
            <a:off x="6932840" y="1160409"/>
            <a:ext cx="4034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3Blue1Brown on YouTube </a:t>
            </a:r>
          </a:p>
        </p:txBody>
      </p:sp>
    </p:spTree>
    <p:extLst>
      <p:ext uri="{BB962C8B-B14F-4D97-AF65-F5344CB8AC3E}">
        <p14:creationId xmlns:p14="http://schemas.microsoft.com/office/powerpoint/2010/main" val="307681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6209-C405-A2D4-2586-E8731F5C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942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Lecture (Week 11)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(Chapter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8.1.1-8.1.2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F07CB-394C-8147-FD59-7FF20756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937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64A1-8EEF-151A-EB60-F6C001E1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Overview of Chapter 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DF409-5119-C587-FC15-3BF689EA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220"/>
            <a:ext cx="10515600" cy="456415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11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Eigenvalues and eigenvectors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Definition and explanations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eigenvectors given an eigenvalue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Eigenspace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eigenvalues</a:t>
            </a:r>
          </a:p>
          <a:p>
            <a:pPr>
              <a:lnSpc>
                <a:spcPct val="11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12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Diagonalization 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Motivation of diagonalization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eigenvalues and eigenvectors to diagonalize a matrix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Calculation of the power of a matrix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Coordinate system and change of basis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Understanding the concept of changing basis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A205D-9C2A-86BC-9599-B49BD8CB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248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23006</TotalTime>
  <Words>2141</Words>
  <Application>Microsoft Office PowerPoint</Application>
  <PresentationFormat>Widescreen</PresentationFormat>
  <Paragraphs>260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等线</vt:lpstr>
      <vt:lpstr>等线 Light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SC1004 Part 2 </vt:lpstr>
      <vt:lpstr>Quiz 2 and Exam:</vt:lpstr>
      <vt:lpstr>Syllabus for Part 2</vt:lpstr>
      <vt:lpstr>Online Video learning Schedule</vt:lpstr>
      <vt:lpstr>How will we conduct the course?</vt:lpstr>
      <vt:lpstr>References</vt:lpstr>
      <vt:lpstr>PowerPoint Presentation</vt:lpstr>
      <vt:lpstr>Lecture (Week 11)  (Chapter 8.1.1-8.1.2)</vt:lpstr>
      <vt:lpstr>Key points – Overview of Chapter 8</vt:lpstr>
      <vt:lpstr>Key points – 8.1.1 Eigenvalue &amp; Eigenvector</vt:lpstr>
      <vt:lpstr>Key points – 8.1.1 Find Eigenvectors</vt:lpstr>
      <vt:lpstr>Key points – 8.1.1 Find Eigenvectors (2)</vt:lpstr>
      <vt:lpstr>Key points – 8.1.1 Eigenspace</vt:lpstr>
      <vt:lpstr>Key points – 8.1.1 Eigenspace (2).</vt:lpstr>
      <vt:lpstr>Key points – 8.1.2 Find Eigenvalues</vt:lpstr>
      <vt:lpstr>Key points – 8.1.2 Find Eigenvalues: examples</vt:lpstr>
      <vt:lpstr>Key points – 8.1.2 Find Eigenvalues: Triangular Matrix</vt:lpstr>
      <vt:lpstr>Key points – 8.1.2 Eigenvalues: More Examples</vt:lpstr>
      <vt:lpstr>Key points – 8.1.2 Eigenvalues: More Examples (2)</vt:lpstr>
      <vt:lpstr>Key points – 8.1.2 Spectrum of a matrix</vt:lpstr>
      <vt:lpstr>PowerPoint Presentation</vt:lpstr>
      <vt:lpstr>Key points – Independence of Eigenvectors Corresponding to Eigenvalues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References for Linear Algebra</dc:title>
  <dc:creator>Eng Siong Chng</dc:creator>
  <cp:lastModifiedBy>Guan Cuntai (Prof)</cp:lastModifiedBy>
  <cp:revision>653</cp:revision>
  <cp:lastPrinted>2022-11-04T01:15:13Z</cp:lastPrinted>
  <dcterms:created xsi:type="dcterms:W3CDTF">2020-08-08T17:47:31Z</dcterms:created>
  <dcterms:modified xsi:type="dcterms:W3CDTF">2024-04-03T03:22:34Z</dcterms:modified>
</cp:coreProperties>
</file>